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  <p:sldMasterId id="2147483703" r:id="rId5"/>
  </p:sldMasterIdLst>
  <p:notesMasterIdLst>
    <p:notesMasterId r:id="rId7"/>
  </p:notesMasterIdLst>
  <p:handoutMasterIdLst>
    <p:handoutMasterId r:id="rId8"/>
  </p:handoutMasterIdLst>
  <p:sldIdLst>
    <p:sldId id="365" r:id="rId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orient="horz" pos="4018" userDrawn="1">
          <p15:clr>
            <a:srgbClr val="A4A3A4"/>
          </p15:clr>
        </p15:guide>
        <p15:guide id="3" pos="256" userDrawn="1">
          <p15:clr>
            <a:srgbClr val="A4A3A4"/>
          </p15:clr>
        </p15:guide>
        <p15:guide id="4" pos="7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CC"/>
    <a:srgbClr val="B69C2C"/>
    <a:srgbClr val="F5EFD7"/>
    <a:srgbClr val="D7BF5B"/>
    <a:srgbClr val="F8EE6E"/>
    <a:srgbClr val="2F8599"/>
    <a:srgbClr val="F2F2F2"/>
    <a:srgbClr val="FF9966"/>
    <a:srgbClr val="F79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660"/>
  </p:normalViewPr>
  <p:slideViewPr>
    <p:cSldViewPr snapToObjects="1" showGuides="1">
      <p:cViewPr varScale="1">
        <p:scale>
          <a:sx n="71" d="100"/>
          <a:sy n="71" d="100"/>
        </p:scale>
        <p:origin x="900" y="60"/>
      </p:cViewPr>
      <p:guideLst>
        <p:guide orient="horz" pos="768"/>
        <p:guide orient="horz" pos="4018"/>
        <p:guide pos="256"/>
        <p:guide pos="74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1" d="100"/>
          <a:sy n="61" d="100"/>
        </p:scale>
        <p:origin x="-3130" y="-9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99E68-7C51-4B8E-A195-D950BE6790C0}" type="datetimeFigureOut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DCB9F-2AB2-47B4-9360-D93F23C91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17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2FB37-7DFB-4E52-8F91-89C806C220CD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7AD2E-631F-4BF2-B7BC-D725AFA4A2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6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zfmzTcVUJg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zfmzTcVUJ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b="12487"/>
          <a:stretch/>
        </p:blipFill>
        <p:spPr>
          <a:xfrm>
            <a:off x="3313" y="16565"/>
            <a:ext cx="12188687" cy="6000584"/>
          </a:xfrm>
          <a:prstGeom prst="rect">
            <a:avLst/>
          </a:prstGeom>
        </p:spPr>
      </p:pic>
      <p:sp>
        <p:nvSpPr>
          <p:cNvPr id="143360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13" y="5972134"/>
            <a:ext cx="5700404" cy="685800"/>
          </a:xfrm>
        </p:spPr>
        <p:txBody>
          <a:bodyPr lIns="91440" rIns="91440"/>
          <a:lstStyle>
            <a:lvl1pPr>
              <a:lnSpc>
                <a:spcPct val="125000"/>
              </a:lnSpc>
              <a:defRPr sz="3200">
                <a:solidFill>
                  <a:srgbClr val="00529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33605" name="Rectangle 5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315218" y="5885720"/>
            <a:ext cx="5601872" cy="685800"/>
          </a:xfrm>
          <a:prstGeom prst="rect">
            <a:avLst/>
          </a:prstGeom>
        </p:spPr>
        <p:txBody>
          <a:bodyPr/>
          <a:lstStyle>
            <a:lvl1pPr marL="0" indent="0">
              <a:buFont typeface="Wingdings 2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793820" y="6411183"/>
            <a:ext cx="3077124" cy="366256"/>
            <a:chOff x="5950881" y="6446838"/>
            <a:chExt cx="2307843" cy="366256"/>
          </a:xfrm>
        </p:grpSpPr>
        <p:sp>
          <p:nvSpPr>
            <p:cNvPr id="18" name="Rectangle 6"/>
            <p:cNvSpPr>
              <a:spLocks/>
            </p:cNvSpPr>
            <p:nvPr userDrawn="1"/>
          </p:nvSpPr>
          <p:spPr bwMode="auto">
            <a:xfrm>
              <a:off x="5950881" y="6597650"/>
              <a:ext cx="23078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800" dirty="0">
                  <a:ea typeface="Verdana" pitchFamily="34" charset="0"/>
                  <a:cs typeface="Verdana" pitchFamily="34" charset="0"/>
                </a:rPr>
                <a:t>Copyright © </a:t>
              </a:r>
              <a:r>
                <a:rPr lang="en-US" sz="800" dirty="0" smtClean="0">
                  <a:ea typeface="Verdana" pitchFamily="34" charset="0"/>
                  <a:cs typeface="Verdana" pitchFamily="34" charset="0"/>
                </a:rPr>
                <a:t>2015 </a:t>
              </a:r>
              <a:r>
                <a:rPr lang="en-US" sz="800" dirty="0">
                  <a:ea typeface="Verdana" pitchFamily="34" charset="0"/>
                  <a:cs typeface="Verdana" pitchFamily="34" charset="0"/>
                </a:rPr>
                <a:t>HCL Technologies Limited  |  www.hcltech.com</a:t>
              </a:r>
            </a:p>
          </p:txBody>
        </p:sp>
        <p:grpSp>
          <p:nvGrpSpPr>
            <p:cNvPr id="19" name="Group 5"/>
            <p:cNvGrpSpPr>
              <a:grpSpLocks noChangeAspect="1"/>
            </p:cNvGrpSpPr>
            <p:nvPr userDrawn="1"/>
          </p:nvGrpSpPr>
          <p:grpSpPr bwMode="auto">
            <a:xfrm>
              <a:off x="7309399" y="6446838"/>
              <a:ext cx="942975" cy="160337"/>
              <a:chOff x="5094" y="3939"/>
              <a:chExt cx="1488" cy="255"/>
            </a:xfrm>
          </p:grpSpPr>
          <p:sp>
            <p:nvSpPr>
              <p:cNvPr id="21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094" y="3939"/>
                <a:ext cx="148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22" name="Freeform 6"/>
              <p:cNvSpPr>
                <a:spLocks/>
              </p:cNvSpPr>
              <p:nvPr userDrawn="1"/>
            </p:nvSpPr>
            <p:spPr bwMode="auto">
              <a:xfrm>
                <a:off x="5122" y="3965"/>
                <a:ext cx="555" cy="194"/>
              </a:xfrm>
              <a:custGeom>
                <a:avLst/>
                <a:gdLst>
                  <a:gd name="T0" fmla="*/ 0 w 555"/>
                  <a:gd name="T1" fmla="*/ 194 h 194"/>
                  <a:gd name="T2" fmla="*/ 156 w 555"/>
                  <a:gd name="T3" fmla="*/ 194 h 194"/>
                  <a:gd name="T4" fmla="*/ 189 w 555"/>
                  <a:gd name="T5" fmla="*/ 116 h 194"/>
                  <a:gd name="T6" fmla="*/ 343 w 555"/>
                  <a:gd name="T7" fmla="*/ 116 h 194"/>
                  <a:gd name="T8" fmla="*/ 310 w 555"/>
                  <a:gd name="T9" fmla="*/ 194 h 194"/>
                  <a:gd name="T10" fmla="*/ 468 w 555"/>
                  <a:gd name="T11" fmla="*/ 194 h 194"/>
                  <a:gd name="T12" fmla="*/ 555 w 555"/>
                  <a:gd name="T13" fmla="*/ 0 h 194"/>
                  <a:gd name="T14" fmla="*/ 395 w 555"/>
                  <a:gd name="T15" fmla="*/ 0 h 194"/>
                  <a:gd name="T16" fmla="*/ 366 w 555"/>
                  <a:gd name="T17" fmla="*/ 66 h 194"/>
                  <a:gd name="T18" fmla="*/ 213 w 555"/>
                  <a:gd name="T19" fmla="*/ 66 h 194"/>
                  <a:gd name="T20" fmla="*/ 241 w 555"/>
                  <a:gd name="T21" fmla="*/ 0 h 194"/>
                  <a:gd name="T22" fmla="*/ 85 w 555"/>
                  <a:gd name="T23" fmla="*/ 0 h 194"/>
                  <a:gd name="T24" fmla="*/ 0 w 555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5" h="194">
                    <a:moveTo>
                      <a:pt x="0" y="194"/>
                    </a:moveTo>
                    <a:lnTo>
                      <a:pt x="156" y="194"/>
                    </a:lnTo>
                    <a:lnTo>
                      <a:pt x="189" y="116"/>
                    </a:lnTo>
                    <a:lnTo>
                      <a:pt x="343" y="116"/>
                    </a:lnTo>
                    <a:lnTo>
                      <a:pt x="310" y="194"/>
                    </a:lnTo>
                    <a:lnTo>
                      <a:pt x="468" y="194"/>
                    </a:lnTo>
                    <a:lnTo>
                      <a:pt x="555" y="0"/>
                    </a:lnTo>
                    <a:lnTo>
                      <a:pt x="395" y="0"/>
                    </a:lnTo>
                    <a:lnTo>
                      <a:pt x="366" y="66"/>
                    </a:lnTo>
                    <a:lnTo>
                      <a:pt x="213" y="66"/>
                    </a:lnTo>
                    <a:lnTo>
                      <a:pt x="241" y="0"/>
                    </a:lnTo>
                    <a:lnTo>
                      <a:pt x="85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23" name="Freeform 7"/>
              <p:cNvSpPr>
                <a:spLocks/>
              </p:cNvSpPr>
              <p:nvPr userDrawn="1"/>
            </p:nvSpPr>
            <p:spPr bwMode="auto">
              <a:xfrm>
                <a:off x="5649" y="3949"/>
                <a:ext cx="524" cy="222"/>
              </a:xfrm>
              <a:custGeom>
                <a:avLst/>
                <a:gdLst>
                  <a:gd name="T0" fmla="*/ 2089 w 222"/>
                  <a:gd name="T1" fmla="*/ 463 h 94"/>
                  <a:gd name="T2" fmla="*/ 2920 w 222"/>
                  <a:gd name="T3" fmla="*/ 463 h 94"/>
                  <a:gd name="T4" fmla="*/ 2396 w 222"/>
                  <a:gd name="T5" fmla="*/ 106 h 94"/>
                  <a:gd name="T6" fmla="*/ 446 w 222"/>
                  <a:gd name="T7" fmla="*/ 328 h 94"/>
                  <a:gd name="T8" fmla="*/ 406 w 222"/>
                  <a:gd name="T9" fmla="*/ 1082 h 94"/>
                  <a:gd name="T10" fmla="*/ 2011 w 222"/>
                  <a:gd name="T11" fmla="*/ 1143 h 94"/>
                  <a:gd name="T12" fmla="*/ 2747 w 222"/>
                  <a:gd name="T13" fmla="*/ 815 h 94"/>
                  <a:gd name="T14" fmla="*/ 1905 w 222"/>
                  <a:gd name="T15" fmla="*/ 815 h 94"/>
                  <a:gd name="T16" fmla="*/ 1487 w 222"/>
                  <a:gd name="T17" fmla="*/ 947 h 94"/>
                  <a:gd name="T18" fmla="*/ 1036 w 222"/>
                  <a:gd name="T19" fmla="*/ 631 h 94"/>
                  <a:gd name="T20" fmla="*/ 1655 w 222"/>
                  <a:gd name="T21" fmla="*/ 328 h 94"/>
                  <a:gd name="T22" fmla="*/ 2089 w 222"/>
                  <a:gd name="T23" fmla="*/ 463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2" h="94">
                    <a:moveTo>
                      <a:pt x="159" y="35"/>
                    </a:move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21"/>
                      <a:pt x="208" y="12"/>
                      <a:pt x="182" y="8"/>
                    </a:cubicBezTo>
                    <a:cubicBezTo>
                      <a:pt x="130" y="0"/>
                      <a:pt x="74" y="3"/>
                      <a:pt x="34" y="25"/>
                    </a:cubicBezTo>
                    <a:cubicBezTo>
                      <a:pt x="2" y="43"/>
                      <a:pt x="0" y="69"/>
                      <a:pt x="31" y="82"/>
                    </a:cubicBezTo>
                    <a:cubicBezTo>
                      <a:pt x="58" y="93"/>
                      <a:pt x="113" y="94"/>
                      <a:pt x="153" y="87"/>
                    </a:cubicBezTo>
                    <a:cubicBezTo>
                      <a:pt x="179" y="83"/>
                      <a:pt x="198" y="74"/>
                      <a:pt x="209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37" y="68"/>
                      <a:pt x="126" y="71"/>
                      <a:pt x="113" y="72"/>
                    </a:cubicBezTo>
                    <a:cubicBezTo>
                      <a:pt x="77" y="72"/>
                      <a:pt x="72" y="61"/>
                      <a:pt x="79" y="48"/>
                    </a:cubicBezTo>
                    <a:cubicBezTo>
                      <a:pt x="86" y="34"/>
                      <a:pt x="102" y="25"/>
                      <a:pt x="126" y="25"/>
                    </a:cubicBezTo>
                    <a:cubicBezTo>
                      <a:pt x="145" y="24"/>
                      <a:pt x="154" y="28"/>
                      <a:pt x="159" y="35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24" name="Freeform 8"/>
              <p:cNvSpPr>
                <a:spLocks/>
              </p:cNvSpPr>
              <p:nvPr userDrawn="1"/>
            </p:nvSpPr>
            <p:spPr bwMode="auto">
              <a:xfrm>
                <a:off x="6162" y="3965"/>
                <a:ext cx="403" cy="194"/>
              </a:xfrm>
              <a:custGeom>
                <a:avLst/>
                <a:gdLst>
                  <a:gd name="T0" fmla="*/ 248 w 403"/>
                  <a:gd name="T1" fmla="*/ 0 h 194"/>
                  <a:gd name="T2" fmla="*/ 181 w 403"/>
                  <a:gd name="T3" fmla="*/ 146 h 194"/>
                  <a:gd name="T4" fmla="*/ 403 w 403"/>
                  <a:gd name="T5" fmla="*/ 146 h 194"/>
                  <a:gd name="T6" fmla="*/ 385 w 403"/>
                  <a:gd name="T7" fmla="*/ 194 h 194"/>
                  <a:gd name="T8" fmla="*/ 0 w 403"/>
                  <a:gd name="T9" fmla="*/ 194 h 194"/>
                  <a:gd name="T10" fmla="*/ 87 w 403"/>
                  <a:gd name="T11" fmla="*/ 0 h 194"/>
                  <a:gd name="T12" fmla="*/ 248 w 403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194">
                    <a:moveTo>
                      <a:pt x="248" y="0"/>
                    </a:moveTo>
                    <a:lnTo>
                      <a:pt x="181" y="146"/>
                    </a:lnTo>
                    <a:lnTo>
                      <a:pt x="403" y="146"/>
                    </a:lnTo>
                    <a:lnTo>
                      <a:pt x="385" y="194"/>
                    </a:lnTo>
                    <a:lnTo>
                      <a:pt x="0" y="194"/>
                    </a:lnTo>
                    <a:lnTo>
                      <a:pt x="87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00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934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D:\Desktop\Current Template\VCA Apps Template\identity Slid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0" y="0"/>
            <a:ext cx="1219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4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/>
          <p:cNvSpPr>
            <a:spLocks noChangeArrowheads="1"/>
          </p:cNvSpPr>
          <p:nvPr userDrawn="1"/>
        </p:nvSpPr>
        <p:spPr bwMode="auto">
          <a:xfrm>
            <a:off x="0" y="1"/>
            <a:ext cx="12192000" cy="685641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9" name="Group 88"/>
          <p:cNvGrpSpPr/>
          <p:nvPr userDrawn="1"/>
        </p:nvGrpSpPr>
        <p:grpSpPr>
          <a:xfrm>
            <a:off x="4711701" y="5853113"/>
            <a:ext cx="2859617" cy="438150"/>
            <a:chOff x="3533775" y="5853113"/>
            <a:chExt cx="2144713" cy="438150"/>
          </a:xfrm>
        </p:grpSpPr>
        <p:sp>
          <p:nvSpPr>
            <p:cNvPr id="90" name="Freeform 74"/>
            <p:cNvSpPr>
              <a:spLocks/>
            </p:cNvSpPr>
            <p:nvPr userDrawn="1"/>
          </p:nvSpPr>
          <p:spPr bwMode="auto">
            <a:xfrm>
              <a:off x="4043363" y="5999163"/>
              <a:ext cx="187325" cy="149225"/>
            </a:xfrm>
            <a:custGeom>
              <a:avLst/>
              <a:gdLst>
                <a:gd name="T0" fmla="*/ 188307 w 60"/>
                <a:gd name="T1" fmla="*/ 0 h 47"/>
                <a:gd name="T2" fmla="*/ 144369 w 60"/>
                <a:gd name="T3" fmla="*/ 148243 h 47"/>
                <a:gd name="T4" fmla="*/ 122400 w 60"/>
                <a:gd name="T5" fmla="*/ 148243 h 47"/>
                <a:gd name="T6" fmla="*/ 100430 w 60"/>
                <a:gd name="T7" fmla="*/ 72544 h 47"/>
                <a:gd name="T8" fmla="*/ 94154 w 60"/>
                <a:gd name="T9" fmla="*/ 44157 h 47"/>
                <a:gd name="T10" fmla="*/ 94154 w 60"/>
                <a:gd name="T11" fmla="*/ 44157 h 47"/>
                <a:gd name="T12" fmla="*/ 87877 w 60"/>
                <a:gd name="T13" fmla="*/ 72544 h 47"/>
                <a:gd name="T14" fmla="*/ 65907 w 60"/>
                <a:gd name="T15" fmla="*/ 148243 h 47"/>
                <a:gd name="T16" fmla="*/ 43938 w 60"/>
                <a:gd name="T17" fmla="*/ 148243 h 47"/>
                <a:gd name="T18" fmla="*/ 0 w 60"/>
                <a:gd name="T19" fmla="*/ 0 h 47"/>
                <a:gd name="T20" fmla="*/ 25108 w 60"/>
                <a:gd name="T21" fmla="*/ 0 h 47"/>
                <a:gd name="T22" fmla="*/ 50215 w 60"/>
                <a:gd name="T23" fmla="*/ 88315 h 47"/>
                <a:gd name="T24" fmla="*/ 53354 w 60"/>
                <a:gd name="T25" fmla="*/ 113548 h 47"/>
                <a:gd name="T26" fmla="*/ 53354 w 60"/>
                <a:gd name="T27" fmla="*/ 113548 h 47"/>
                <a:gd name="T28" fmla="*/ 59631 w 60"/>
                <a:gd name="T29" fmla="*/ 88315 h 47"/>
                <a:gd name="T30" fmla="*/ 84738 w 60"/>
                <a:gd name="T31" fmla="*/ 15771 h 47"/>
                <a:gd name="T32" fmla="*/ 103569 w 60"/>
                <a:gd name="T33" fmla="*/ 15771 h 47"/>
                <a:gd name="T34" fmla="*/ 125538 w 60"/>
                <a:gd name="T35" fmla="*/ 88315 h 47"/>
                <a:gd name="T36" fmla="*/ 131815 w 60"/>
                <a:gd name="T37" fmla="*/ 113548 h 47"/>
                <a:gd name="T38" fmla="*/ 131815 w 60"/>
                <a:gd name="T39" fmla="*/ 113548 h 47"/>
                <a:gd name="T40" fmla="*/ 138092 w 60"/>
                <a:gd name="T41" fmla="*/ 88315 h 47"/>
                <a:gd name="T42" fmla="*/ 163199 w 60"/>
                <a:gd name="T43" fmla="*/ 0 h 47"/>
                <a:gd name="T44" fmla="*/ 188307 w 60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47">
                  <a:moveTo>
                    <a:pt x="60" y="0"/>
                  </a:move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17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7"/>
                    <a:pt x="28" y="2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32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8" y="32"/>
                    <a:pt x="19" y="2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32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2"/>
                    <a:pt x="44" y="28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75"/>
            <p:cNvSpPr>
              <a:spLocks noEditPoints="1"/>
            </p:cNvSpPr>
            <p:nvPr userDrawn="1"/>
          </p:nvSpPr>
          <p:spPr bwMode="auto">
            <a:xfrm>
              <a:off x="4219575" y="5999163"/>
              <a:ext cx="136525" cy="149225"/>
            </a:xfrm>
            <a:custGeom>
              <a:avLst/>
              <a:gdLst>
                <a:gd name="T0" fmla="*/ 101375 w 43"/>
                <a:gd name="T1" fmla="*/ 113548 h 47"/>
                <a:gd name="T2" fmla="*/ 38015 w 43"/>
                <a:gd name="T3" fmla="*/ 113548 h 47"/>
                <a:gd name="T4" fmla="*/ 25344 w 43"/>
                <a:gd name="T5" fmla="*/ 148243 h 47"/>
                <a:gd name="T6" fmla="*/ 0 w 43"/>
                <a:gd name="T7" fmla="*/ 148243 h 47"/>
                <a:gd name="T8" fmla="*/ 57023 w 43"/>
                <a:gd name="T9" fmla="*/ 0 h 47"/>
                <a:gd name="T10" fmla="*/ 79199 w 43"/>
                <a:gd name="T11" fmla="*/ 0 h 47"/>
                <a:gd name="T12" fmla="*/ 136222 w 43"/>
                <a:gd name="T13" fmla="*/ 148243 h 47"/>
                <a:gd name="T14" fmla="*/ 110878 w 43"/>
                <a:gd name="T15" fmla="*/ 148243 h 47"/>
                <a:gd name="T16" fmla="*/ 101375 w 43"/>
                <a:gd name="T17" fmla="*/ 113548 h 47"/>
                <a:gd name="T18" fmla="*/ 91871 w 43"/>
                <a:gd name="T19" fmla="*/ 91469 h 47"/>
                <a:gd name="T20" fmla="*/ 76031 w 43"/>
                <a:gd name="T21" fmla="*/ 44157 h 47"/>
                <a:gd name="T22" fmla="*/ 69695 w 43"/>
                <a:gd name="T23" fmla="*/ 25233 h 47"/>
                <a:gd name="T24" fmla="*/ 69695 w 43"/>
                <a:gd name="T25" fmla="*/ 25233 h 47"/>
                <a:gd name="T26" fmla="*/ 63359 w 43"/>
                <a:gd name="T27" fmla="*/ 44157 h 47"/>
                <a:gd name="T28" fmla="*/ 44351 w 43"/>
                <a:gd name="T29" fmla="*/ 91469 h 47"/>
                <a:gd name="T30" fmla="*/ 91871 w 43"/>
                <a:gd name="T31" fmla="*/ 91469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7">
                  <a:moveTo>
                    <a:pt x="3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32" y="36"/>
                  </a:lnTo>
                  <a:close/>
                  <a:moveTo>
                    <a:pt x="29" y="2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3" y="11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11"/>
                    <a:pt x="20" y="14"/>
                  </a:cubicBezTo>
                  <a:cubicBezTo>
                    <a:pt x="14" y="29"/>
                    <a:pt x="14" y="29"/>
                    <a:pt x="14" y="29"/>
                  </a:cubicBezTo>
                  <a:lnTo>
                    <a:pt x="29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76"/>
            <p:cNvSpPr>
              <a:spLocks/>
            </p:cNvSpPr>
            <p:nvPr userDrawn="1"/>
          </p:nvSpPr>
          <p:spPr bwMode="auto">
            <a:xfrm>
              <a:off x="4346575" y="5999163"/>
              <a:ext cx="109538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8697 h 111"/>
                <a:gd name="T4" fmla="*/ 65440 w 82"/>
                <a:gd name="T5" fmla="*/ 18697 h 111"/>
                <a:gd name="T6" fmla="*/ 65440 w 82"/>
                <a:gd name="T7" fmla="*/ 148243 h 111"/>
                <a:gd name="T8" fmla="*/ 44072 w 82"/>
                <a:gd name="T9" fmla="*/ 148243 h 111"/>
                <a:gd name="T10" fmla="*/ 44072 w 82"/>
                <a:gd name="T11" fmla="*/ 18697 h 111"/>
                <a:gd name="T12" fmla="*/ 0 w 82"/>
                <a:gd name="T13" fmla="*/ 18697 h 111"/>
                <a:gd name="T14" fmla="*/ 0 w 82"/>
                <a:gd name="T15" fmla="*/ 0 h 111"/>
                <a:gd name="T16" fmla="*/ 109512 w 82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4"/>
                  </a:lnTo>
                  <a:lnTo>
                    <a:pt x="49" y="14"/>
                  </a:lnTo>
                  <a:lnTo>
                    <a:pt x="49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77"/>
            <p:cNvSpPr>
              <a:spLocks/>
            </p:cNvSpPr>
            <p:nvPr userDrawn="1"/>
          </p:nvSpPr>
          <p:spPr bwMode="auto">
            <a:xfrm>
              <a:off x="4462463" y="5995988"/>
              <a:ext cx="131762" cy="153987"/>
            </a:xfrm>
            <a:custGeom>
              <a:avLst/>
              <a:gdLst>
                <a:gd name="T0" fmla="*/ 107031 w 42"/>
                <a:gd name="T1" fmla="*/ 44263 h 49"/>
                <a:gd name="T2" fmla="*/ 69255 w 42"/>
                <a:gd name="T3" fmla="*/ 22131 h 49"/>
                <a:gd name="T4" fmla="*/ 25184 w 42"/>
                <a:gd name="T5" fmla="*/ 75879 h 49"/>
                <a:gd name="T6" fmla="*/ 69255 w 42"/>
                <a:gd name="T7" fmla="*/ 129627 h 49"/>
                <a:gd name="T8" fmla="*/ 110179 w 42"/>
                <a:gd name="T9" fmla="*/ 104334 h 49"/>
                <a:gd name="T10" fmla="*/ 132215 w 42"/>
                <a:gd name="T11" fmla="*/ 110657 h 49"/>
                <a:gd name="T12" fmla="*/ 69255 w 42"/>
                <a:gd name="T13" fmla="*/ 154920 h 49"/>
                <a:gd name="T14" fmla="*/ 0 w 42"/>
                <a:gd name="T15" fmla="*/ 75879 h 49"/>
                <a:gd name="T16" fmla="*/ 69255 w 42"/>
                <a:gd name="T17" fmla="*/ 0 h 49"/>
                <a:gd name="T18" fmla="*/ 129067 w 42"/>
                <a:gd name="T19" fmla="*/ 37940 h 49"/>
                <a:gd name="T20" fmla="*/ 107031 w 42"/>
                <a:gd name="T21" fmla="*/ 44263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9">
                  <a:moveTo>
                    <a:pt x="34" y="14"/>
                  </a:moveTo>
                  <a:cubicBezTo>
                    <a:pt x="32" y="9"/>
                    <a:pt x="27" y="7"/>
                    <a:pt x="22" y="7"/>
                  </a:cubicBezTo>
                  <a:cubicBezTo>
                    <a:pt x="14" y="7"/>
                    <a:pt x="8" y="13"/>
                    <a:pt x="8" y="24"/>
                  </a:cubicBezTo>
                  <a:cubicBezTo>
                    <a:pt x="8" y="35"/>
                    <a:pt x="14" y="41"/>
                    <a:pt x="22" y="41"/>
                  </a:cubicBezTo>
                  <a:cubicBezTo>
                    <a:pt x="28" y="41"/>
                    <a:pt x="33" y="38"/>
                    <a:pt x="35" y="3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39" y="43"/>
                    <a:pt x="31" y="49"/>
                    <a:pt x="22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1" y="0"/>
                    <a:pt x="38" y="4"/>
                    <a:pt x="41" y="12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78"/>
            <p:cNvSpPr>
              <a:spLocks/>
            </p:cNvSpPr>
            <p:nvPr userDrawn="1"/>
          </p:nvSpPr>
          <p:spPr bwMode="auto">
            <a:xfrm>
              <a:off x="4618038" y="5999163"/>
              <a:ext cx="109537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48243 h 111"/>
                <a:gd name="T4" fmla="*/ 85473 w 82"/>
                <a:gd name="T5" fmla="*/ 148243 h 111"/>
                <a:gd name="T6" fmla="*/ 85473 w 82"/>
                <a:gd name="T7" fmla="*/ 81467 h 111"/>
                <a:gd name="T8" fmla="*/ 21368 w 82"/>
                <a:gd name="T9" fmla="*/ 81467 h 111"/>
                <a:gd name="T10" fmla="*/ 21368 w 82"/>
                <a:gd name="T11" fmla="*/ 148243 h 111"/>
                <a:gd name="T12" fmla="*/ 0 w 82"/>
                <a:gd name="T13" fmla="*/ 148243 h 111"/>
                <a:gd name="T14" fmla="*/ 0 w 82"/>
                <a:gd name="T15" fmla="*/ 0 h 111"/>
                <a:gd name="T16" fmla="*/ 21368 w 82"/>
                <a:gd name="T17" fmla="*/ 0 h 111"/>
                <a:gd name="T18" fmla="*/ 21368 w 82"/>
                <a:gd name="T19" fmla="*/ 60099 h 111"/>
                <a:gd name="T20" fmla="*/ 85473 w 82"/>
                <a:gd name="T21" fmla="*/ 60099 h 111"/>
                <a:gd name="T22" fmla="*/ 85473 w 82"/>
                <a:gd name="T23" fmla="*/ 0 h 111"/>
                <a:gd name="T24" fmla="*/ 109512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4" y="111"/>
                  </a:lnTo>
                  <a:lnTo>
                    <a:pt x="64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4" y="45"/>
                  </a:lnTo>
                  <a:lnTo>
                    <a:pt x="6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79"/>
            <p:cNvSpPr>
              <a:spLocks/>
            </p:cNvSpPr>
            <p:nvPr userDrawn="1"/>
          </p:nvSpPr>
          <p:spPr bwMode="auto">
            <a:xfrm>
              <a:off x="4795838" y="5999163"/>
              <a:ext cx="111125" cy="149225"/>
            </a:xfrm>
            <a:custGeom>
              <a:avLst/>
              <a:gdLst>
                <a:gd name="T0" fmla="*/ 110847 w 83"/>
                <a:gd name="T1" fmla="*/ 0 h 111"/>
                <a:gd name="T2" fmla="*/ 110847 w 83"/>
                <a:gd name="T3" fmla="*/ 18697 h 111"/>
                <a:gd name="T4" fmla="*/ 66775 w 83"/>
                <a:gd name="T5" fmla="*/ 18697 h 111"/>
                <a:gd name="T6" fmla="*/ 66775 w 83"/>
                <a:gd name="T7" fmla="*/ 148243 h 111"/>
                <a:gd name="T8" fmla="*/ 44072 w 83"/>
                <a:gd name="T9" fmla="*/ 148243 h 111"/>
                <a:gd name="T10" fmla="*/ 44072 w 83"/>
                <a:gd name="T11" fmla="*/ 18697 h 111"/>
                <a:gd name="T12" fmla="*/ 0 w 83"/>
                <a:gd name="T13" fmla="*/ 18697 h 111"/>
                <a:gd name="T14" fmla="*/ 0 w 83"/>
                <a:gd name="T15" fmla="*/ 0 h 111"/>
                <a:gd name="T16" fmla="*/ 110847 w 8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111">
                  <a:moveTo>
                    <a:pt x="83" y="0"/>
                  </a:moveTo>
                  <a:lnTo>
                    <a:pt x="83" y="14"/>
                  </a:lnTo>
                  <a:lnTo>
                    <a:pt x="50" y="14"/>
                  </a:lnTo>
                  <a:lnTo>
                    <a:pt x="50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80"/>
            <p:cNvSpPr>
              <a:spLocks/>
            </p:cNvSpPr>
            <p:nvPr userDrawn="1"/>
          </p:nvSpPr>
          <p:spPr bwMode="auto">
            <a:xfrm>
              <a:off x="4929188" y="5999163"/>
              <a:ext cx="109537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48243 h 111"/>
                <a:gd name="T4" fmla="*/ 84137 w 82"/>
                <a:gd name="T5" fmla="*/ 148243 h 111"/>
                <a:gd name="T6" fmla="*/ 84137 w 82"/>
                <a:gd name="T7" fmla="*/ 81467 h 111"/>
                <a:gd name="T8" fmla="*/ 21368 w 82"/>
                <a:gd name="T9" fmla="*/ 81467 h 111"/>
                <a:gd name="T10" fmla="*/ 21368 w 82"/>
                <a:gd name="T11" fmla="*/ 148243 h 111"/>
                <a:gd name="T12" fmla="*/ 0 w 82"/>
                <a:gd name="T13" fmla="*/ 148243 h 111"/>
                <a:gd name="T14" fmla="*/ 0 w 82"/>
                <a:gd name="T15" fmla="*/ 0 h 111"/>
                <a:gd name="T16" fmla="*/ 21368 w 82"/>
                <a:gd name="T17" fmla="*/ 0 h 111"/>
                <a:gd name="T18" fmla="*/ 21368 w 82"/>
                <a:gd name="T19" fmla="*/ 60099 h 111"/>
                <a:gd name="T20" fmla="*/ 84137 w 82"/>
                <a:gd name="T21" fmla="*/ 60099 h 111"/>
                <a:gd name="T22" fmla="*/ 84137 w 82"/>
                <a:gd name="T23" fmla="*/ 0 h 111"/>
                <a:gd name="T24" fmla="*/ 109512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3" y="111"/>
                  </a:lnTo>
                  <a:lnTo>
                    <a:pt x="63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3" y="45"/>
                  </a:lnTo>
                  <a:lnTo>
                    <a:pt x="63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81"/>
            <p:cNvSpPr>
              <a:spLocks/>
            </p:cNvSpPr>
            <p:nvPr userDrawn="1"/>
          </p:nvSpPr>
          <p:spPr bwMode="auto">
            <a:xfrm>
              <a:off x="5073650" y="5999163"/>
              <a:ext cx="95250" cy="149225"/>
            </a:xfrm>
            <a:custGeom>
              <a:avLst/>
              <a:gdLst>
                <a:gd name="T0" fmla="*/ 94821 w 71"/>
                <a:gd name="T1" fmla="*/ 125539 h 111"/>
                <a:gd name="T2" fmla="*/ 94821 w 71"/>
                <a:gd name="T3" fmla="*/ 148243 h 111"/>
                <a:gd name="T4" fmla="*/ 0 w 71"/>
                <a:gd name="T5" fmla="*/ 148243 h 111"/>
                <a:gd name="T6" fmla="*/ 0 w 71"/>
                <a:gd name="T7" fmla="*/ 0 h 111"/>
                <a:gd name="T8" fmla="*/ 92150 w 71"/>
                <a:gd name="T9" fmla="*/ 0 h 111"/>
                <a:gd name="T10" fmla="*/ 92150 w 71"/>
                <a:gd name="T11" fmla="*/ 18697 h 111"/>
                <a:gd name="T12" fmla="*/ 22704 w 71"/>
                <a:gd name="T13" fmla="*/ 18697 h 111"/>
                <a:gd name="T14" fmla="*/ 22704 w 71"/>
                <a:gd name="T15" fmla="*/ 60099 h 111"/>
                <a:gd name="T16" fmla="*/ 76124 w 71"/>
                <a:gd name="T17" fmla="*/ 60099 h 111"/>
                <a:gd name="T18" fmla="*/ 76124 w 71"/>
                <a:gd name="T19" fmla="*/ 78796 h 111"/>
                <a:gd name="T20" fmla="*/ 22704 w 71"/>
                <a:gd name="T21" fmla="*/ 78796 h 111"/>
                <a:gd name="T22" fmla="*/ 22704 w 71"/>
                <a:gd name="T23" fmla="*/ 125539 h 111"/>
                <a:gd name="T24" fmla="*/ 94821 w 71"/>
                <a:gd name="T25" fmla="*/ 125539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111">
                  <a:moveTo>
                    <a:pt x="71" y="94"/>
                  </a:moveTo>
                  <a:lnTo>
                    <a:pt x="7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17" y="14"/>
                  </a:lnTo>
                  <a:lnTo>
                    <a:pt x="17" y="45"/>
                  </a:lnTo>
                  <a:lnTo>
                    <a:pt x="57" y="45"/>
                  </a:lnTo>
                  <a:lnTo>
                    <a:pt x="57" y="59"/>
                  </a:lnTo>
                  <a:lnTo>
                    <a:pt x="17" y="59"/>
                  </a:lnTo>
                  <a:lnTo>
                    <a:pt x="17" y="94"/>
                  </a:lnTo>
                  <a:lnTo>
                    <a:pt x="71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82"/>
            <p:cNvSpPr>
              <a:spLocks/>
            </p:cNvSpPr>
            <p:nvPr userDrawn="1"/>
          </p:nvSpPr>
          <p:spPr bwMode="auto">
            <a:xfrm>
              <a:off x="5245100" y="5999163"/>
              <a:ext cx="95250" cy="149225"/>
            </a:xfrm>
            <a:custGeom>
              <a:avLst/>
              <a:gdLst>
                <a:gd name="T0" fmla="*/ 28046 w 71"/>
                <a:gd name="T1" fmla="*/ 25375 h 111"/>
                <a:gd name="T2" fmla="*/ 28046 w 71"/>
                <a:gd name="T3" fmla="*/ 62770 h 111"/>
                <a:gd name="T4" fmla="*/ 81466 w 71"/>
                <a:gd name="T5" fmla="*/ 62770 h 111"/>
                <a:gd name="T6" fmla="*/ 81466 w 71"/>
                <a:gd name="T7" fmla="*/ 88144 h 111"/>
                <a:gd name="T8" fmla="*/ 28046 w 71"/>
                <a:gd name="T9" fmla="*/ 88144 h 111"/>
                <a:gd name="T10" fmla="*/ 28046 w 71"/>
                <a:gd name="T11" fmla="*/ 148243 h 111"/>
                <a:gd name="T12" fmla="*/ 0 w 71"/>
                <a:gd name="T13" fmla="*/ 148243 h 111"/>
                <a:gd name="T14" fmla="*/ 0 w 71"/>
                <a:gd name="T15" fmla="*/ 0 h 111"/>
                <a:gd name="T16" fmla="*/ 94821 w 71"/>
                <a:gd name="T17" fmla="*/ 0 h 111"/>
                <a:gd name="T18" fmla="*/ 94821 w 71"/>
                <a:gd name="T19" fmla="*/ 25375 h 111"/>
                <a:gd name="T20" fmla="*/ 28046 w 71"/>
                <a:gd name="T21" fmla="*/ 2537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1">
                  <a:moveTo>
                    <a:pt x="21" y="19"/>
                  </a:moveTo>
                  <a:lnTo>
                    <a:pt x="2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21" y="66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83"/>
            <p:cNvSpPr>
              <a:spLocks noChangeArrowheads="1"/>
            </p:cNvSpPr>
            <p:nvPr userDrawn="1"/>
          </p:nvSpPr>
          <p:spPr bwMode="auto">
            <a:xfrm>
              <a:off x="5365750" y="5999163"/>
              <a:ext cx="26988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2" name="Freeform 84"/>
            <p:cNvSpPr>
              <a:spLocks/>
            </p:cNvSpPr>
            <p:nvPr userDrawn="1"/>
          </p:nvSpPr>
          <p:spPr bwMode="auto">
            <a:xfrm>
              <a:off x="5426075" y="5999163"/>
              <a:ext cx="96838" cy="149225"/>
            </a:xfrm>
            <a:custGeom>
              <a:avLst/>
              <a:gdLst>
                <a:gd name="T0" fmla="*/ 97492 w 73"/>
                <a:gd name="T1" fmla="*/ 118862 h 111"/>
                <a:gd name="T2" fmla="*/ 97492 w 73"/>
                <a:gd name="T3" fmla="*/ 148243 h 111"/>
                <a:gd name="T4" fmla="*/ 0 w 73"/>
                <a:gd name="T5" fmla="*/ 148243 h 111"/>
                <a:gd name="T6" fmla="*/ 0 w 73"/>
                <a:gd name="T7" fmla="*/ 0 h 111"/>
                <a:gd name="T8" fmla="*/ 28046 w 73"/>
                <a:gd name="T9" fmla="*/ 0 h 111"/>
                <a:gd name="T10" fmla="*/ 28046 w 73"/>
                <a:gd name="T11" fmla="*/ 118862 h 111"/>
                <a:gd name="T12" fmla="*/ 97492 w 73"/>
                <a:gd name="T13" fmla="*/ 118862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11">
                  <a:moveTo>
                    <a:pt x="73" y="89"/>
                  </a:moveTo>
                  <a:lnTo>
                    <a:pt x="73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73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85"/>
            <p:cNvSpPr>
              <a:spLocks/>
            </p:cNvSpPr>
            <p:nvPr userDrawn="1"/>
          </p:nvSpPr>
          <p:spPr bwMode="auto">
            <a:xfrm>
              <a:off x="5541963" y="5999163"/>
              <a:ext cx="136525" cy="149225"/>
            </a:xfrm>
            <a:custGeom>
              <a:avLst/>
              <a:gdLst>
                <a:gd name="T0" fmla="*/ 136222 w 43"/>
                <a:gd name="T1" fmla="*/ 0 h 47"/>
                <a:gd name="T2" fmla="*/ 136222 w 43"/>
                <a:gd name="T3" fmla="*/ 148243 h 47"/>
                <a:gd name="T4" fmla="*/ 107710 w 43"/>
                <a:gd name="T5" fmla="*/ 148243 h 47"/>
                <a:gd name="T6" fmla="*/ 107710 w 43"/>
                <a:gd name="T7" fmla="*/ 97777 h 47"/>
                <a:gd name="T8" fmla="*/ 107710 w 43"/>
                <a:gd name="T9" fmla="*/ 47312 h 47"/>
                <a:gd name="T10" fmla="*/ 107710 w 43"/>
                <a:gd name="T11" fmla="*/ 47312 h 47"/>
                <a:gd name="T12" fmla="*/ 95039 w 43"/>
                <a:gd name="T13" fmla="*/ 69390 h 47"/>
                <a:gd name="T14" fmla="*/ 76031 w 43"/>
                <a:gd name="T15" fmla="*/ 110394 h 47"/>
                <a:gd name="T16" fmla="*/ 60191 w 43"/>
                <a:gd name="T17" fmla="*/ 110394 h 47"/>
                <a:gd name="T18" fmla="*/ 38015 w 43"/>
                <a:gd name="T19" fmla="*/ 69390 h 47"/>
                <a:gd name="T20" fmla="*/ 28512 w 43"/>
                <a:gd name="T21" fmla="*/ 47312 h 47"/>
                <a:gd name="T22" fmla="*/ 28512 w 43"/>
                <a:gd name="T23" fmla="*/ 47312 h 47"/>
                <a:gd name="T24" fmla="*/ 28512 w 43"/>
                <a:gd name="T25" fmla="*/ 97777 h 47"/>
                <a:gd name="T26" fmla="*/ 28512 w 43"/>
                <a:gd name="T27" fmla="*/ 148243 h 47"/>
                <a:gd name="T28" fmla="*/ 0 w 43"/>
                <a:gd name="T29" fmla="*/ 148243 h 47"/>
                <a:gd name="T30" fmla="*/ 0 w 43"/>
                <a:gd name="T31" fmla="*/ 0 h 47"/>
                <a:gd name="T32" fmla="*/ 28512 w 43"/>
                <a:gd name="T33" fmla="*/ 0 h 47"/>
                <a:gd name="T34" fmla="*/ 57023 w 43"/>
                <a:gd name="T35" fmla="*/ 50466 h 47"/>
                <a:gd name="T36" fmla="*/ 66527 w 43"/>
                <a:gd name="T37" fmla="*/ 72544 h 47"/>
                <a:gd name="T38" fmla="*/ 69695 w 43"/>
                <a:gd name="T39" fmla="*/ 72544 h 47"/>
                <a:gd name="T40" fmla="*/ 79199 w 43"/>
                <a:gd name="T41" fmla="*/ 50466 h 47"/>
                <a:gd name="T42" fmla="*/ 107710 w 43"/>
                <a:gd name="T43" fmla="*/ 0 h 47"/>
                <a:gd name="T44" fmla="*/ 136222 w 43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2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1" y="20"/>
                    <a:pt x="30" y="2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0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9" y="22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1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1"/>
                    <a:pt x="25" y="16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Oval 86"/>
            <p:cNvSpPr>
              <a:spLocks noChangeArrowheads="1"/>
            </p:cNvSpPr>
            <p:nvPr userDrawn="1"/>
          </p:nvSpPr>
          <p:spPr bwMode="auto">
            <a:xfrm>
              <a:off x="3533775" y="5853113"/>
              <a:ext cx="439738" cy="438150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87"/>
            <p:cNvSpPr>
              <a:spLocks/>
            </p:cNvSpPr>
            <p:nvPr userDrawn="1"/>
          </p:nvSpPr>
          <p:spPr bwMode="auto">
            <a:xfrm>
              <a:off x="3714750" y="5926138"/>
              <a:ext cx="141288" cy="290512"/>
            </a:xfrm>
            <a:custGeom>
              <a:avLst/>
              <a:gdLst>
                <a:gd name="T0" fmla="*/ 0 w 106"/>
                <a:gd name="T1" fmla="*/ 291142 h 218"/>
                <a:gd name="T2" fmla="*/ 0 w 106"/>
                <a:gd name="T3" fmla="*/ 0 h 218"/>
                <a:gd name="T4" fmla="*/ 141564 w 106"/>
                <a:gd name="T5" fmla="*/ 145571 h 218"/>
                <a:gd name="T6" fmla="*/ 0 w 106"/>
                <a:gd name="T7" fmla="*/ 291142 h 2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218">
                  <a:moveTo>
                    <a:pt x="0" y="218"/>
                  </a:moveTo>
                  <a:lnTo>
                    <a:pt x="0" y="0"/>
                  </a:lnTo>
                  <a:lnTo>
                    <a:pt x="106" y="109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36" name="AutoShape 72">
            <a:hlinkClick r:id="rId2"/>
          </p:cNvPr>
          <p:cNvSpPr>
            <a:spLocks noChangeAspect="1" noChangeArrowheads="1" noTextEdit="1"/>
          </p:cNvSpPr>
          <p:nvPr userDrawn="1"/>
        </p:nvSpPr>
        <p:spPr bwMode="auto">
          <a:xfrm>
            <a:off x="4563534" y="5821363"/>
            <a:ext cx="315383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528036" y="822326"/>
            <a:ext cx="7213600" cy="3554829"/>
            <a:chOff x="1896027" y="822325"/>
            <a:chExt cx="5410200" cy="3554829"/>
          </a:xfrm>
        </p:grpSpPr>
        <p:sp>
          <p:nvSpPr>
            <p:cNvPr id="138" name="Freeform 7"/>
            <p:cNvSpPr>
              <a:spLocks/>
            </p:cNvSpPr>
            <p:nvPr userDrawn="1"/>
          </p:nvSpPr>
          <p:spPr bwMode="auto">
            <a:xfrm>
              <a:off x="3448050" y="847725"/>
              <a:ext cx="917575" cy="320675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8"/>
            <p:cNvSpPr>
              <a:spLocks/>
            </p:cNvSpPr>
            <p:nvPr userDrawn="1"/>
          </p:nvSpPr>
          <p:spPr bwMode="auto">
            <a:xfrm>
              <a:off x="4321175" y="822325"/>
              <a:ext cx="866775" cy="365125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0" name="Freeform 9"/>
            <p:cNvSpPr>
              <a:spLocks/>
            </p:cNvSpPr>
            <p:nvPr userDrawn="1"/>
          </p:nvSpPr>
          <p:spPr bwMode="auto">
            <a:xfrm>
              <a:off x="5168900" y="847725"/>
              <a:ext cx="669925" cy="320675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4" name="Line 49"/>
            <p:cNvSpPr>
              <a:spLocks noChangeShapeType="1"/>
            </p:cNvSpPr>
            <p:nvPr userDrawn="1"/>
          </p:nvSpPr>
          <p:spPr bwMode="auto">
            <a:xfrm>
              <a:off x="2162175" y="4016375"/>
              <a:ext cx="4864100" cy="0"/>
            </a:xfrm>
            <a:prstGeom prst="line">
              <a:avLst/>
            </a:prstGeom>
            <a:noFill/>
            <a:ln w="6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5" name="Freeform 50"/>
            <p:cNvSpPr>
              <a:spLocks noEditPoints="1"/>
            </p:cNvSpPr>
            <p:nvPr userDrawn="1"/>
          </p:nvSpPr>
          <p:spPr bwMode="auto">
            <a:xfrm>
              <a:off x="3048000" y="3448050"/>
              <a:ext cx="111125" cy="149225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6" name="Freeform 51"/>
            <p:cNvSpPr>
              <a:spLocks/>
            </p:cNvSpPr>
            <p:nvPr userDrawn="1"/>
          </p:nvSpPr>
          <p:spPr bwMode="auto">
            <a:xfrm>
              <a:off x="3194050" y="3448050"/>
              <a:ext cx="104775" cy="149225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7" name="Freeform 52"/>
            <p:cNvSpPr>
              <a:spLocks/>
            </p:cNvSpPr>
            <p:nvPr userDrawn="1"/>
          </p:nvSpPr>
          <p:spPr bwMode="auto">
            <a:xfrm>
              <a:off x="3324225" y="3448050"/>
              <a:ext cx="136525" cy="149225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8" name="Freeform 53"/>
            <p:cNvSpPr>
              <a:spLocks noEditPoints="1"/>
            </p:cNvSpPr>
            <p:nvPr userDrawn="1"/>
          </p:nvSpPr>
          <p:spPr bwMode="auto">
            <a:xfrm>
              <a:off x="3467100" y="3444875"/>
              <a:ext cx="152400" cy="155575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9" name="Freeform 54"/>
            <p:cNvSpPr>
              <a:spLocks/>
            </p:cNvSpPr>
            <p:nvPr userDrawn="1"/>
          </p:nvSpPr>
          <p:spPr bwMode="auto">
            <a:xfrm>
              <a:off x="3654425" y="3448050"/>
              <a:ext cx="123825" cy="149225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0" name="Freeform 55"/>
            <p:cNvSpPr>
              <a:spLocks noEditPoints="1"/>
            </p:cNvSpPr>
            <p:nvPr userDrawn="1"/>
          </p:nvSpPr>
          <p:spPr bwMode="auto">
            <a:xfrm>
              <a:off x="3825875" y="3448050"/>
              <a:ext cx="139700" cy="149225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1" name="Freeform 56"/>
            <p:cNvSpPr>
              <a:spLocks/>
            </p:cNvSpPr>
            <p:nvPr userDrawn="1"/>
          </p:nvSpPr>
          <p:spPr bwMode="auto">
            <a:xfrm>
              <a:off x="4048125" y="3448050"/>
              <a:ext cx="117475" cy="149225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2" name="Freeform 57"/>
            <p:cNvSpPr>
              <a:spLocks/>
            </p:cNvSpPr>
            <p:nvPr userDrawn="1"/>
          </p:nvSpPr>
          <p:spPr bwMode="auto">
            <a:xfrm>
              <a:off x="4197350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3" name="Freeform 58"/>
            <p:cNvSpPr>
              <a:spLocks/>
            </p:cNvSpPr>
            <p:nvPr userDrawn="1"/>
          </p:nvSpPr>
          <p:spPr bwMode="auto">
            <a:xfrm>
              <a:off x="4362450" y="3448050"/>
              <a:ext cx="104775" cy="149225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4" name="Freeform 59"/>
            <p:cNvSpPr>
              <a:spLocks/>
            </p:cNvSpPr>
            <p:nvPr userDrawn="1"/>
          </p:nvSpPr>
          <p:spPr bwMode="auto">
            <a:xfrm>
              <a:off x="4559300" y="3444875"/>
              <a:ext cx="146050" cy="155575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5" name="Freeform 60"/>
            <p:cNvSpPr>
              <a:spLocks noEditPoints="1"/>
            </p:cNvSpPr>
            <p:nvPr userDrawn="1"/>
          </p:nvSpPr>
          <p:spPr bwMode="auto">
            <a:xfrm>
              <a:off x="4727575" y="3444875"/>
              <a:ext cx="155575" cy="155575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6" name="Freeform 61"/>
            <p:cNvSpPr>
              <a:spLocks/>
            </p:cNvSpPr>
            <p:nvPr userDrawn="1"/>
          </p:nvSpPr>
          <p:spPr bwMode="auto">
            <a:xfrm>
              <a:off x="4914900" y="3448050"/>
              <a:ext cx="127000" cy="149225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7" name="Freeform 62"/>
            <p:cNvSpPr>
              <a:spLocks/>
            </p:cNvSpPr>
            <p:nvPr userDrawn="1"/>
          </p:nvSpPr>
          <p:spPr bwMode="auto">
            <a:xfrm>
              <a:off x="5070475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8" name="Freeform 63"/>
            <p:cNvSpPr>
              <a:spLocks noEditPoints="1"/>
            </p:cNvSpPr>
            <p:nvPr userDrawn="1"/>
          </p:nvSpPr>
          <p:spPr bwMode="auto">
            <a:xfrm>
              <a:off x="5222875" y="3448050"/>
              <a:ext cx="111125" cy="149225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9" name="Freeform 64"/>
            <p:cNvSpPr>
              <a:spLocks noEditPoints="1"/>
            </p:cNvSpPr>
            <p:nvPr userDrawn="1"/>
          </p:nvSpPr>
          <p:spPr bwMode="auto">
            <a:xfrm>
              <a:off x="5353050" y="3448050"/>
              <a:ext cx="146050" cy="149225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0" name="Freeform 65"/>
            <p:cNvSpPr>
              <a:spLocks/>
            </p:cNvSpPr>
            <p:nvPr userDrawn="1"/>
          </p:nvSpPr>
          <p:spPr bwMode="auto">
            <a:xfrm>
              <a:off x="5511800" y="3444875"/>
              <a:ext cx="146050" cy="155575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1" name="Freeform 66"/>
            <p:cNvSpPr>
              <a:spLocks/>
            </p:cNvSpPr>
            <p:nvPr userDrawn="1"/>
          </p:nvSpPr>
          <p:spPr bwMode="auto">
            <a:xfrm>
              <a:off x="5673725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2" name="Freeform 67"/>
            <p:cNvSpPr>
              <a:spLocks/>
            </p:cNvSpPr>
            <p:nvPr userDrawn="1"/>
          </p:nvSpPr>
          <p:spPr bwMode="auto">
            <a:xfrm>
              <a:off x="4422775" y="2797175"/>
              <a:ext cx="60325" cy="8890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3" name="Freeform 68"/>
            <p:cNvSpPr>
              <a:spLocks/>
            </p:cNvSpPr>
            <p:nvPr userDrawn="1"/>
          </p:nvSpPr>
          <p:spPr bwMode="auto">
            <a:xfrm>
              <a:off x="6340475" y="2781300"/>
              <a:ext cx="60325" cy="85725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4" name="Freeform 69"/>
            <p:cNvSpPr>
              <a:spLocks noEditPoints="1"/>
            </p:cNvSpPr>
            <p:nvPr userDrawn="1"/>
          </p:nvSpPr>
          <p:spPr bwMode="auto">
            <a:xfrm>
              <a:off x="2095500" y="2765425"/>
              <a:ext cx="1362075" cy="650875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5" name="Freeform 70"/>
            <p:cNvSpPr>
              <a:spLocks noEditPoints="1"/>
            </p:cNvSpPr>
            <p:nvPr userDrawn="1"/>
          </p:nvSpPr>
          <p:spPr bwMode="auto">
            <a:xfrm>
              <a:off x="3413125" y="2813050"/>
              <a:ext cx="1863725" cy="542925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6" name="Freeform 71"/>
            <p:cNvSpPr>
              <a:spLocks noEditPoints="1"/>
            </p:cNvSpPr>
            <p:nvPr userDrawn="1"/>
          </p:nvSpPr>
          <p:spPr bwMode="auto">
            <a:xfrm>
              <a:off x="5270500" y="2641600"/>
              <a:ext cx="1736725" cy="1060450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7" name="Freeform 72"/>
            <p:cNvSpPr>
              <a:spLocks/>
            </p:cNvSpPr>
            <p:nvPr userDrawn="1"/>
          </p:nvSpPr>
          <p:spPr bwMode="auto">
            <a:xfrm>
              <a:off x="2606675" y="3209925"/>
              <a:ext cx="3708400" cy="165100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8" name="Freeform 73"/>
            <p:cNvSpPr>
              <a:spLocks/>
            </p:cNvSpPr>
            <p:nvPr userDrawn="1"/>
          </p:nvSpPr>
          <p:spPr bwMode="auto">
            <a:xfrm>
              <a:off x="6873875" y="2724150"/>
              <a:ext cx="76200" cy="92075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9" name="Freeform 74"/>
            <p:cNvSpPr>
              <a:spLocks/>
            </p:cNvSpPr>
            <p:nvPr userDrawn="1"/>
          </p:nvSpPr>
          <p:spPr bwMode="auto">
            <a:xfrm>
              <a:off x="6959600" y="2724150"/>
              <a:ext cx="88900" cy="92075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1896027" y="4038600"/>
              <a:ext cx="541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$6.5 </a:t>
              </a:r>
              <a:r>
                <a:rPr lang="en-US" sz="1600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BILLION | </a:t>
              </a:r>
              <a:r>
                <a:rPr lang="en-US" sz="1600" b="1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105,000</a:t>
              </a:r>
              <a:r>
                <a:rPr lang="en-US" sz="1600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EMPLOYEES | </a:t>
              </a:r>
              <a:r>
                <a:rPr lang="en-US" sz="1600" b="1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31</a:t>
              </a:r>
              <a:r>
                <a:rPr lang="en-US" sz="1600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COUNTRIES</a:t>
              </a:r>
              <a:endParaRPr lang="en-US" sz="1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75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1"/>
            <a:ext cx="11379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0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83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D:\Desktop\Current Template\VCA Apps Template\identity Slid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0" y="0"/>
            <a:ext cx="1219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/>
          <p:cNvSpPr>
            <a:spLocks noChangeArrowheads="1"/>
          </p:cNvSpPr>
          <p:nvPr userDrawn="1"/>
        </p:nvSpPr>
        <p:spPr bwMode="auto">
          <a:xfrm>
            <a:off x="0" y="1"/>
            <a:ext cx="12192000" cy="6856413"/>
          </a:xfrm>
          <a:prstGeom prst="rect">
            <a:avLst/>
          </a:prstGeom>
          <a:solidFill>
            <a:srgbClr val="BE851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/>
          </a:p>
        </p:txBody>
      </p:sp>
      <p:grpSp>
        <p:nvGrpSpPr>
          <p:cNvPr id="89" name="Group 88"/>
          <p:cNvGrpSpPr/>
          <p:nvPr userDrawn="1"/>
        </p:nvGrpSpPr>
        <p:grpSpPr>
          <a:xfrm>
            <a:off x="4711701" y="5853113"/>
            <a:ext cx="2859617" cy="438150"/>
            <a:chOff x="3533775" y="5853113"/>
            <a:chExt cx="2144713" cy="438150"/>
          </a:xfrm>
        </p:grpSpPr>
        <p:sp>
          <p:nvSpPr>
            <p:cNvPr id="90" name="Freeform 74"/>
            <p:cNvSpPr>
              <a:spLocks/>
            </p:cNvSpPr>
            <p:nvPr userDrawn="1"/>
          </p:nvSpPr>
          <p:spPr bwMode="auto">
            <a:xfrm>
              <a:off x="4043363" y="5999163"/>
              <a:ext cx="187325" cy="149225"/>
            </a:xfrm>
            <a:custGeom>
              <a:avLst/>
              <a:gdLst>
                <a:gd name="T0" fmla="*/ 188307 w 60"/>
                <a:gd name="T1" fmla="*/ 0 h 47"/>
                <a:gd name="T2" fmla="*/ 144369 w 60"/>
                <a:gd name="T3" fmla="*/ 148243 h 47"/>
                <a:gd name="T4" fmla="*/ 122400 w 60"/>
                <a:gd name="T5" fmla="*/ 148243 h 47"/>
                <a:gd name="T6" fmla="*/ 100430 w 60"/>
                <a:gd name="T7" fmla="*/ 72544 h 47"/>
                <a:gd name="T8" fmla="*/ 94154 w 60"/>
                <a:gd name="T9" fmla="*/ 44157 h 47"/>
                <a:gd name="T10" fmla="*/ 94154 w 60"/>
                <a:gd name="T11" fmla="*/ 44157 h 47"/>
                <a:gd name="T12" fmla="*/ 87877 w 60"/>
                <a:gd name="T13" fmla="*/ 72544 h 47"/>
                <a:gd name="T14" fmla="*/ 65907 w 60"/>
                <a:gd name="T15" fmla="*/ 148243 h 47"/>
                <a:gd name="T16" fmla="*/ 43938 w 60"/>
                <a:gd name="T17" fmla="*/ 148243 h 47"/>
                <a:gd name="T18" fmla="*/ 0 w 60"/>
                <a:gd name="T19" fmla="*/ 0 h 47"/>
                <a:gd name="T20" fmla="*/ 25108 w 60"/>
                <a:gd name="T21" fmla="*/ 0 h 47"/>
                <a:gd name="T22" fmla="*/ 50215 w 60"/>
                <a:gd name="T23" fmla="*/ 88315 h 47"/>
                <a:gd name="T24" fmla="*/ 53354 w 60"/>
                <a:gd name="T25" fmla="*/ 113548 h 47"/>
                <a:gd name="T26" fmla="*/ 53354 w 60"/>
                <a:gd name="T27" fmla="*/ 113548 h 47"/>
                <a:gd name="T28" fmla="*/ 59631 w 60"/>
                <a:gd name="T29" fmla="*/ 88315 h 47"/>
                <a:gd name="T30" fmla="*/ 84738 w 60"/>
                <a:gd name="T31" fmla="*/ 15771 h 47"/>
                <a:gd name="T32" fmla="*/ 103569 w 60"/>
                <a:gd name="T33" fmla="*/ 15771 h 47"/>
                <a:gd name="T34" fmla="*/ 125538 w 60"/>
                <a:gd name="T35" fmla="*/ 88315 h 47"/>
                <a:gd name="T36" fmla="*/ 131815 w 60"/>
                <a:gd name="T37" fmla="*/ 113548 h 47"/>
                <a:gd name="T38" fmla="*/ 131815 w 60"/>
                <a:gd name="T39" fmla="*/ 113548 h 47"/>
                <a:gd name="T40" fmla="*/ 138092 w 60"/>
                <a:gd name="T41" fmla="*/ 88315 h 47"/>
                <a:gd name="T42" fmla="*/ 163199 w 60"/>
                <a:gd name="T43" fmla="*/ 0 h 47"/>
                <a:gd name="T44" fmla="*/ 188307 w 60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47">
                  <a:moveTo>
                    <a:pt x="60" y="0"/>
                  </a:move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17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7"/>
                    <a:pt x="28" y="2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32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8" y="32"/>
                    <a:pt x="19" y="2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32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2"/>
                    <a:pt x="44" y="28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91" name="Freeform 75"/>
            <p:cNvSpPr>
              <a:spLocks noEditPoints="1"/>
            </p:cNvSpPr>
            <p:nvPr userDrawn="1"/>
          </p:nvSpPr>
          <p:spPr bwMode="auto">
            <a:xfrm>
              <a:off x="4219575" y="5999163"/>
              <a:ext cx="136525" cy="149225"/>
            </a:xfrm>
            <a:custGeom>
              <a:avLst/>
              <a:gdLst>
                <a:gd name="T0" fmla="*/ 101375 w 43"/>
                <a:gd name="T1" fmla="*/ 113548 h 47"/>
                <a:gd name="T2" fmla="*/ 38015 w 43"/>
                <a:gd name="T3" fmla="*/ 113548 h 47"/>
                <a:gd name="T4" fmla="*/ 25344 w 43"/>
                <a:gd name="T5" fmla="*/ 148243 h 47"/>
                <a:gd name="T6" fmla="*/ 0 w 43"/>
                <a:gd name="T7" fmla="*/ 148243 h 47"/>
                <a:gd name="T8" fmla="*/ 57023 w 43"/>
                <a:gd name="T9" fmla="*/ 0 h 47"/>
                <a:gd name="T10" fmla="*/ 79199 w 43"/>
                <a:gd name="T11" fmla="*/ 0 h 47"/>
                <a:gd name="T12" fmla="*/ 136222 w 43"/>
                <a:gd name="T13" fmla="*/ 148243 h 47"/>
                <a:gd name="T14" fmla="*/ 110878 w 43"/>
                <a:gd name="T15" fmla="*/ 148243 h 47"/>
                <a:gd name="T16" fmla="*/ 101375 w 43"/>
                <a:gd name="T17" fmla="*/ 113548 h 47"/>
                <a:gd name="T18" fmla="*/ 91871 w 43"/>
                <a:gd name="T19" fmla="*/ 91469 h 47"/>
                <a:gd name="T20" fmla="*/ 76031 w 43"/>
                <a:gd name="T21" fmla="*/ 44157 h 47"/>
                <a:gd name="T22" fmla="*/ 69695 w 43"/>
                <a:gd name="T23" fmla="*/ 25233 h 47"/>
                <a:gd name="T24" fmla="*/ 69695 w 43"/>
                <a:gd name="T25" fmla="*/ 25233 h 47"/>
                <a:gd name="T26" fmla="*/ 63359 w 43"/>
                <a:gd name="T27" fmla="*/ 44157 h 47"/>
                <a:gd name="T28" fmla="*/ 44351 w 43"/>
                <a:gd name="T29" fmla="*/ 91469 h 47"/>
                <a:gd name="T30" fmla="*/ 91871 w 43"/>
                <a:gd name="T31" fmla="*/ 91469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7">
                  <a:moveTo>
                    <a:pt x="3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32" y="36"/>
                  </a:lnTo>
                  <a:close/>
                  <a:moveTo>
                    <a:pt x="29" y="2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3" y="11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11"/>
                    <a:pt x="20" y="14"/>
                  </a:cubicBezTo>
                  <a:cubicBezTo>
                    <a:pt x="14" y="29"/>
                    <a:pt x="14" y="29"/>
                    <a:pt x="14" y="29"/>
                  </a:cubicBezTo>
                  <a:lnTo>
                    <a:pt x="29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92" name="Freeform 76"/>
            <p:cNvSpPr>
              <a:spLocks/>
            </p:cNvSpPr>
            <p:nvPr userDrawn="1"/>
          </p:nvSpPr>
          <p:spPr bwMode="auto">
            <a:xfrm>
              <a:off x="4346575" y="5999163"/>
              <a:ext cx="109538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8697 h 111"/>
                <a:gd name="T4" fmla="*/ 65440 w 82"/>
                <a:gd name="T5" fmla="*/ 18697 h 111"/>
                <a:gd name="T6" fmla="*/ 65440 w 82"/>
                <a:gd name="T7" fmla="*/ 148243 h 111"/>
                <a:gd name="T8" fmla="*/ 44072 w 82"/>
                <a:gd name="T9" fmla="*/ 148243 h 111"/>
                <a:gd name="T10" fmla="*/ 44072 w 82"/>
                <a:gd name="T11" fmla="*/ 18697 h 111"/>
                <a:gd name="T12" fmla="*/ 0 w 82"/>
                <a:gd name="T13" fmla="*/ 18697 h 111"/>
                <a:gd name="T14" fmla="*/ 0 w 82"/>
                <a:gd name="T15" fmla="*/ 0 h 111"/>
                <a:gd name="T16" fmla="*/ 109512 w 82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4"/>
                  </a:lnTo>
                  <a:lnTo>
                    <a:pt x="49" y="14"/>
                  </a:lnTo>
                  <a:lnTo>
                    <a:pt x="49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93" name="Freeform 77"/>
            <p:cNvSpPr>
              <a:spLocks/>
            </p:cNvSpPr>
            <p:nvPr userDrawn="1"/>
          </p:nvSpPr>
          <p:spPr bwMode="auto">
            <a:xfrm>
              <a:off x="4462463" y="5995988"/>
              <a:ext cx="131762" cy="153987"/>
            </a:xfrm>
            <a:custGeom>
              <a:avLst/>
              <a:gdLst>
                <a:gd name="T0" fmla="*/ 107031 w 42"/>
                <a:gd name="T1" fmla="*/ 44263 h 49"/>
                <a:gd name="T2" fmla="*/ 69255 w 42"/>
                <a:gd name="T3" fmla="*/ 22131 h 49"/>
                <a:gd name="T4" fmla="*/ 25184 w 42"/>
                <a:gd name="T5" fmla="*/ 75879 h 49"/>
                <a:gd name="T6" fmla="*/ 69255 w 42"/>
                <a:gd name="T7" fmla="*/ 129627 h 49"/>
                <a:gd name="T8" fmla="*/ 110179 w 42"/>
                <a:gd name="T9" fmla="*/ 104334 h 49"/>
                <a:gd name="T10" fmla="*/ 132215 w 42"/>
                <a:gd name="T11" fmla="*/ 110657 h 49"/>
                <a:gd name="T12" fmla="*/ 69255 w 42"/>
                <a:gd name="T13" fmla="*/ 154920 h 49"/>
                <a:gd name="T14" fmla="*/ 0 w 42"/>
                <a:gd name="T15" fmla="*/ 75879 h 49"/>
                <a:gd name="T16" fmla="*/ 69255 w 42"/>
                <a:gd name="T17" fmla="*/ 0 h 49"/>
                <a:gd name="T18" fmla="*/ 129067 w 42"/>
                <a:gd name="T19" fmla="*/ 37940 h 49"/>
                <a:gd name="T20" fmla="*/ 107031 w 42"/>
                <a:gd name="T21" fmla="*/ 44263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9">
                  <a:moveTo>
                    <a:pt x="34" y="14"/>
                  </a:moveTo>
                  <a:cubicBezTo>
                    <a:pt x="32" y="9"/>
                    <a:pt x="27" y="7"/>
                    <a:pt x="22" y="7"/>
                  </a:cubicBezTo>
                  <a:cubicBezTo>
                    <a:pt x="14" y="7"/>
                    <a:pt x="8" y="13"/>
                    <a:pt x="8" y="24"/>
                  </a:cubicBezTo>
                  <a:cubicBezTo>
                    <a:pt x="8" y="35"/>
                    <a:pt x="14" y="41"/>
                    <a:pt x="22" y="41"/>
                  </a:cubicBezTo>
                  <a:cubicBezTo>
                    <a:pt x="28" y="41"/>
                    <a:pt x="33" y="38"/>
                    <a:pt x="35" y="3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39" y="43"/>
                    <a:pt x="31" y="49"/>
                    <a:pt x="22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1" y="0"/>
                    <a:pt x="38" y="4"/>
                    <a:pt x="41" y="12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94" name="Freeform 78"/>
            <p:cNvSpPr>
              <a:spLocks/>
            </p:cNvSpPr>
            <p:nvPr userDrawn="1"/>
          </p:nvSpPr>
          <p:spPr bwMode="auto">
            <a:xfrm>
              <a:off x="4618038" y="5999163"/>
              <a:ext cx="109537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48243 h 111"/>
                <a:gd name="T4" fmla="*/ 85473 w 82"/>
                <a:gd name="T5" fmla="*/ 148243 h 111"/>
                <a:gd name="T6" fmla="*/ 85473 w 82"/>
                <a:gd name="T7" fmla="*/ 81467 h 111"/>
                <a:gd name="T8" fmla="*/ 21368 w 82"/>
                <a:gd name="T9" fmla="*/ 81467 h 111"/>
                <a:gd name="T10" fmla="*/ 21368 w 82"/>
                <a:gd name="T11" fmla="*/ 148243 h 111"/>
                <a:gd name="T12" fmla="*/ 0 w 82"/>
                <a:gd name="T13" fmla="*/ 148243 h 111"/>
                <a:gd name="T14" fmla="*/ 0 w 82"/>
                <a:gd name="T15" fmla="*/ 0 h 111"/>
                <a:gd name="T16" fmla="*/ 21368 w 82"/>
                <a:gd name="T17" fmla="*/ 0 h 111"/>
                <a:gd name="T18" fmla="*/ 21368 w 82"/>
                <a:gd name="T19" fmla="*/ 60099 h 111"/>
                <a:gd name="T20" fmla="*/ 85473 w 82"/>
                <a:gd name="T21" fmla="*/ 60099 h 111"/>
                <a:gd name="T22" fmla="*/ 85473 w 82"/>
                <a:gd name="T23" fmla="*/ 0 h 111"/>
                <a:gd name="T24" fmla="*/ 109512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4" y="111"/>
                  </a:lnTo>
                  <a:lnTo>
                    <a:pt x="64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4" y="45"/>
                  </a:lnTo>
                  <a:lnTo>
                    <a:pt x="6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95" name="Freeform 79"/>
            <p:cNvSpPr>
              <a:spLocks/>
            </p:cNvSpPr>
            <p:nvPr userDrawn="1"/>
          </p:nvSpPr>
          <p:spPr bwMode="auto">
            <a:xfrm>
              <a:off x="4795838" y="5999163"/>
              <a:ext cx="111125" cy="149225"/>
            </a:xfrm>
            <a:custGeom>
              <a:avLst/>
              <a:gdLst>
                <a:gd name="T0" fmla="*/ 110847 w 83"/>
                <a:gd name="T1" fmla="*/ 0 h 111"/>
                <a:gd name="T2" fmla="*/ 110847 w 83"/>
                <a:gd name="T3" fmla="*/ 18697 h 111"/>
                <a:gd name="T4" fmla="*/ 66775 w 83"/>
                <a:gd name="T5" fmla="*/ 18697 h 111"/>
                <a:gd name="T6" fmla="*/ 66775 w 83"/>
                <a:gd name="T7" fmla="*/ 148243 h 111"/>
                <a:gd name="T8" fmla="*/ 44072 w 83"/>
                <a:gd name="T9" fmla="*/ 148243 h 111"/>
                <a:gd name="T10" fmla="*/ 44072 w 83"/>
                <a:gd name="T11" fmla="*/ 18697 h 111"/>
                <a:gd name="T12" fmla="*/ 0 w 83"/>
                <a:gd name="T13" fmla="*/ 18697 h 111"/>
                <a:gd name="T14" fmla="*/ 0 w 83"/>
                <a:gd name="T15" fmla="*/ 0 h 111"/>
                <a:gd name="T16" fmla="*/ 110847 w 8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111">
                  <a:moveTo>
                    <a:pt x="83" y="0"/>
                  </a:moveTo>
                  <a:lnTo>
                    <a:pt x="83" y="14"/>
                  </a:lnTo>
                  <a:lnTo>
                    <a:pt x="50" y="14"/>
                  </a:lnTo>
                  <a:lnTo>
                    <a:pt x="50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28" name="Freeform 80"/>
            <p:cNvSpPr>
              <a:spLocks/>
            </p:cNvSpPr>
            <p:nvPr userDrawn="1"/>
          </p:nvSpPr>
          <p:spPr bwMode="auto">
            <a:xfrm>
              <a:off x="4929188" y="5999163"/>
              <a:ext cx="109537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48243 h 111"/>
                <a:gd name="T4" fmla="*/ 84137 w 82"/>
                <a:gd name="T5" fmla="*/ 148243 h 111"/>
                <a:gd name="T6" fmla="*/ 84137 w 82"/>
                <a:gd name="T7" fmla="*/ 81467 h 111"/>
                <a:gd name="T8" fmla="*/ 21368 w 82"/>
                <a:gd name="T9" fmla="*/ 81467 h 111"/>
                <a:gd name="T10" fmla="*/ 21368 w 82"/>
                <a:gd name="T11" fmla="*/ 148243 h 111"/>
                <a:gd name="T12" fmla="*/ 0 w 82"/>
                <a:gd name="T13" fmla="*/ 148243 h 111"/>
                <a:gd name="T14" fmla="*/ 0 w 82"/>
                <a:gd name="T15" fmla="*/ 0 h 111"/>
                <a:gd name="T16" fmla="*/ 21368 w 82"/>
                <a:gd name="T17" fmla="*/ 0 h 111"/>
                <a:gd name="T18" fmla="*/ 21368 w 82"/>
                <a:gd name="T19" fmla="*/ 60099 h 111"/>
                <a:gd name="T20" fmla="*/ 84137 w 82"/>
                <a:gd name="T21" fmla="*/ 60099 h 111"/>
                <a:gd name="T22" fmla="*/ 84137 w 82"/>
                <a:gd name="T23" fmla="*/ 0 h 111"/>
                <a:gd name="T24" fmla="*/ 109512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3" y="111"/>
                  </a:lnTo>
                  <a:lnTo>
                    <a:pt x="63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3" y="45"/>
                  </a:lnTo>
                  <a:lnTo>
                    <a:pt x="63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29" name="Freeform 81"/>
            <p:cNvSpPr>
              <a:spLocks/>
            </p:cNvSpPr>
            <p:nvPr userDrawn="1"/>
          </p:nvSpPr>
          <p:spPr bwMode="auto">
            <a:xfrm>
              <a:off x="5073650" y="5999163"/>
              <a:ext cx="95250" cy="149225"/>
            </a:xfrm>
            <a:custGeom>
              <a:avLst/>
              <a:gdLst>
                <a:gd name="T0" fmla="*/ 94821 w 71"/>
                <a:gd name="T1" fmla="*/ 125539 h 111"/>
                <a:gd name="T2" fmla="*/ 94821 w 71"/>
                <a:gd name="T3" fmla="*/ 148243 h 111"/>
                <a:gd name="T4" fmla="*/ 0 w 71"/>
                <a:gd name="T5" fmla="*/ 148243 h 111"/>
                <a:gd name="T6" fmla="*/ 0 w 71"/>
                <a:gd name="T7" fmla="*/ 0 h 111"/>
                <a:gd name="T8" fmla="*/ 92150 w 71"/>
                <a:gd name="T9" fmla="*/ 0 h 111"/>
                <a:gd name="T10" fmla="*/ 92150 w 71"/>
                <a:gd name="T11" fmla="*/ 18697 h 111"/>
                <a:gd name="T12" fmla="*/ 22704 w 71"/>
                <a:gd name="T13" fmla="*/ 18697 h 111"/>
                <a:gd name="T14" fmla="*/ 22704 w 71"/>
                <a:gd name="T15" fmla="*/ 60099 h 111"/>
                <a:gd name="T16" fmla="*/ 76124 w 71"/>
                <a:gd name="T17" fmla="*/ 60099 h 111"/>
                <a:gd name="T18" fmla="*/ 76124 w 71"/>
                <a:gd name="T19" fmla="*/ 78796 h 111"/>
                <a:gd name="T20" fmla="*/ 22704 w 71"/>
                <a:gd name="T21" fmla="*/ 78796 h 111"/>
                <a:gd name="T22" fmla="*/ 22704 w 71"/>
                <a:gd name="T23" fmla="*/ 125539 h 111"/>
                <a:gd name="T24" fmla="*/ 94821 w 71"/>
                <a:gd name="T25" fmla="*/ 125539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111">
                  <a:moveTo>
                    <a:pt x="71" y="94"/>
                  </a:moveTo>
                  <a:lnTo>
                    <a:pt x="7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17" y="14"/>
                  </a:lnTo>
                  <a:lnTo>
                    <a:pt x="17" y="45"/>
                  </a:lnTo>
                  <a:lnTo>
                    <a:pt x="57" y="45"/>
                  </a:lnTo>
                  <a:lnTo>
                    <a:pt x="57" y="59"/>
                  </a:lnTo>
                  <a:lnTo>
                    <a:pt x="17" y="59"/>
                  </a:lnTo>
                  <a:lnTo>
                    <a:pt x="17" y="94"/>
                  </a:lnTo>
                  <a:lnTo>
                    <a:pt x="71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30" name="Freeform 82"/>
            <p:cNvSpPr>
              <a:spLocks/>
            </p:cNvSpPr>
            <p:nvPr userDrawn="1"/>
          </p:nvSpPr>
          <p:spPr bwMode="auto">
            <a:xfrm>
              <a:off x="5245100" y="5999163"/>
              <a:ext cx="95250" cy="149225"/>
            </a:xfrm>
            <a:custGeom>
              <a:avLst/>
              <a:gdLst>
                <a:gd name="T0" fmla="*/ 28046 w 71"/>
                <a:gd name="T1" fmla="*/ 25375 h 111"/>
                <a:gd name="T2" fmla="*/ 28046 w 71"/>
                <a:gd name="T3" fmla="*/ 62770 h 111"/>
                <a:gd name="T4" fmla="*/ 81466 w 71"/>
                <a:gd name="T5" fmla="*/ 62770 h 111"/>
                <a:gd name="T6" fmla="*/ 81466 w 71"/>
                <a:gd name="T7" fmla="*/ 88144 h 111"/>
                <a:gd name="T8" fmla="*/ 28046 w 71"/>
                <a:gd name="T9" fmla="*/ 88144 h 111"/>
                <a:gd name="T10" fmla="*/ 28046 w 71"/>
                <a:gd name="T11" fmla="*/ 148243 h 111"/>
                <a:gd name="T12" fmla="*/ 0 w 71"/>
                <a:gd name="T13" fmla="*/ 148243 h 111"/>
                <a:gd name="T14" fmla="*/ 0 w 71"/>
                <a:gd name="T15" fmla="*/ 0 h 111"/>
                <a:gd name="T16" fmla="*/ 94821 w 71"/>
                <a:gd name="T17" fmla="*/ 0 h 111"/>
                <a:gd name="T18" fmla="*/ 94821 w 71"/>
                <a:gd name="T19" fmla="*/ 25375 h 111"/>
                <a:gd name="T20" fmla="*/ 28046 w 71"/>
                <a:gd name="T21" fmla="*/ 2537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1">
                  <a:moveTo>
                    <a:pt x="21" y="19"/>
                  </a:moveTo>
                  <a:lnTo>
                    <a:pt x="2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21" y="66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31" name="Rectangle 83"/>
            <p:cNvSpPr>
              <a:spLocks noChangeArrowheads="1"/>
            </p:cNvSpPr>
            <p:nvPr userDrawn="1"/>
          </p:nvSpPr>
          <p:spPr bwMode="auto">
            <a:xfrm>
              <a:off x="5365750" y="5999163"/>
              <a:ext cx="26988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32" name="Freeform 84"/>
            <p:cNvSpPr>
              <a:spLocks/>
            </p:cNvSpPr>
            <p:nvPr userDrawn="1"/>
          </p:nvSpPr>
          <p:spPr bwMode="auto">
            <a:xfrm>
              <a:off x="5426075" y="5999163"/>
              <a:ext cx="96838" cy="149225"/>
            </a:xfrm>
            <a:custGeom>
              <a:avLst/>
              <a:gdLst>
                <a:gd name="T0" fmla="*/ 97492 w 73"/>
                <a:gd name="T1" fmla="*/ 118862 h 111"/>
                <a:gd name="T2" fmla="*/ 97492 w 73"/>
                <a:gd name="T3" fmla="*/ 148243 h 111"/>
                <a:gd name="T4" fmla="*/ 0 w 73"/>
                <a:gd name="T5" fmla="*/ 148243 h 111"/>
                <a:gd name="T6" fmla="*/ 0 w 73"/>
                <a:gd name="T7" fmla="*/ 0 h 111"/>
                <a:gd name="T8" fmla="*/ 28046 w 73"/>
                <a:gd name="T9" fmla="*/ 0 h 111"/>
                <a:gd name="T10" fmla="*/ 28046 w 73"/>
                <a:gd name="T11" fmla="*/ 118862 h 111"/>
                <a:gd name="T12" fmla="*/ 97492 w 73"/>
                <a:gd name="T13" fmla="*/ 118862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11">
                  <a:moveTo>
                    <a:pt x="73" y="89"/>
                  </a:moveTo>
                  <a:lnTo>
                    <a:pt x="73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73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33" name="Freeform 85"/>
            <p:cNvSpPr>
              <a:spLocks/>
            </p:cNvSpPr>
            <p:nvPr userDrawn="1"/>
          </p:nvSpPr>
          <p:spPr bwMode="auto">
            <a:xfrm>
              <a:off x="5541963" y="5999163"/>
              <a:ext cx="136525" cy="149225"/>
            </a:xfrm>
            <a:custGeom>
              <a:avLst/>
              <a:gdLst>
                <a:gd name="T0" fmla="*/ 136222 w 43"/>
                <a:gd name="T1" fmla="*/ 0 h 47"/>
                <a:gd name="T2" fmla="*/ 136222 w 43"/>
                <a:gd name="T3" fmla="*/ 148243 h 47"/>
                <a:gd name="T4" fmla="*/ 107710 w 43"/>
                <a:gd name="T5" fmla="*/ 148243 h 47"/>
                <a:gd name="T6" fmla="*/ 107710 w 43"/>
                <a:gd name="T7" fmla="*/ 97777 h 47"/>
                <a:gd name="T8" fmla="*/ 107710 w 43"/>
                <a:gd name="T9" fmla="*/ 47312 h 47"/>
                <a:gd name="T10" fmla="*/ 107710 w 43"/>
                <a:gd name="T11" fmla="*/ 47312 h 47"/>
                <a:gd name="T12" fmla="*/ 95039 w 43"/>
                <a:gd name="T13" fmla="*/ 69390 h 47"/>
                <a:gd name="T14" fmla="*/ 76031 w 43"/>
                <a:gd name="T15" fmla="*/ 110394 h 47"/>
                <a:gd name="T16" fmla="*/ 60191 w 43"/>
                <a:gd name="T17" fmla="*/ 110394 h 47"/>
                <a:gd name="T18" fmla="*/ 38015 w 43"/>
                <a:gd name="T19" fmla="*/ 69390 h 47"/>
                <a:gd name="T20" fmla="*/ 28512 w 43"/>
                <a:gd name="T21" fmla="*/ 47312 h 47"/>
                <a:gd name="T22" fmla="*/ 28512 w 43"/>
                <a:gd name="T23" fmla="*/ 47312 h 47"/>
                <a:gd name="T24" fmla="*/ 28512 w 43"/>
                <a:gd name="T25" fmla="*/ 97777 h 47"/>
                <a:gd name="T26" fmla="*/ 28512 w 43"/>
                <a:gd name="T27" fmla="*/ 148243 h 47"/>
                <a:gd name="T28" fmla="*/ 0 w 43"/>
                <a:gd name="T29" fmla="*/ 148243 h 47"/>
                <a:gd name="T30" fmla="*/ 0 w 43"/>
                <a:gd name="T31" fmla="*/ 0 h 47"/>
                <a:gd name="T32" fmla="*/ 28512 w 43"/>
                <a:gd name="T33" fmla="*/ 0 h 47"/>
                <a:gd name="T34" fmla="*/ 57023 w 43"/>
                <a:gd name="T35" fmla="*/ 50466 h 47"/>
                <a:gd name="T36" fmla="*/ 66527 w 43"/>
                <a:gd name="T37" fmla="*/ 72544 h 47"/>
                <a:gd name="T38" fmla="*/ 69695 w 43"/>
                <a:gd name="T39" fmla="*/ 72544 h 47"/>
                <a:gd name="T40" fmla="*/ 79199 w 43"/>
                <a:gd name="T41" fmla="*/ 50466 h 47"/>
                <a:gd name="T42" fmla="*/ 107710 w 43"/>
                <a:gd name="T43" fmla="*/ 0 h 47"/>
                <a:gd name="T44" fmla="*/ 136222 w 43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2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1" y="20"/>
                    <a:pt x="30" y="2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0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9" y="22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1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1"/>
                    <a:pt x="25" y="16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34" name="Oval 86"/>
            <p:cNvSpPr>
              <a:spLocks noChangeArrowheads="1"/>
            </p:cNvSpPr>
            <p:nvPr userDrawn="1"/>
          </p:nvSpPr>
          <p:spPr bwMode="auto">
            <a:xfrm>
              <a:off x="3533775" y="5853113"/>
              <a:ext cx="439738" cy="438150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35" name="Freeform 87"/>
            <p:cNvSpPr>
              <a:spLocks/>
            </p:cNvSpPr>
            <p:nvPr userDrawn="1"/>
          </p:nvSpPr>
          <p:spPr bwMode="auto">
            <a:xfrm>
              <a:off x="3714750" y="5926138"/>
              <a:ext cx="141288" cy="290512"/>
            </a:xfrm>
            <a:custGeom>
              <a:avLst/>
              <a:gdLst>
                <a:gd name="T0" fmla="*/ 0 w 106"/>
                <a:gd name="T1" fmla="*/ 291142 h 218"/>
                <a:gd name="T2" fmla="*/ 0 w 106"/>
                <a:gd name="T3" fmla="*/ 0 h 218"/>
                <a:gd name="T4" fmla="*/ 141564 w 106"/>
                <a:gd name="T5" fmla="*/ 145571 h 218"/>
                <a:gd name="T6" fmla="*/ 0 w 106"/>
                <a:gd name="T7" fmla="*/ 291142 h 2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218">
                  <a:moveTo>
                    <a:pt x="0" y="218"/>
                  </a:moveTo>
                  <a:lnTo>
                    <a:pt x="0" y="0"/>
                  </a:lnTo>
                  <a:lnTo>
                    <a:pt x="106" y="109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</p:grpSp>
      <p:sp>
        <p:nvSpPr>
          <p:cNvPr id="136" name="AutoShape 72">
            <a:hlinkClick r:id="rId2"/>
          </p:cNvPr>
          <p:cNvSpPr>
            <a:spLocks noChangeAspect="1" noChangeArrowheads="1" noTextEdit="1"/>
          </p:cNvSpPr>
          <p:nvPr userDrawn="1"/>
        </p:nvSpPr>
        <p:spPr bwMode="auto">
          <a:xfrm>
            <a:off x="4563534" y="5821363"/>
            <a:ext cx="315383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6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528036" y="822326"/>
            <a:ext cx="7213600" cy="3554829"/>
            <a:chOff x="1896027" y="822325"/>
            <a:chExt cx="5410200" cy="3554829"/>
          </a:xfrm>
        </p:grpSpPr>
        <p:sp>
          <p:nvSpPr>
            <p:cNvPr id="138" name="Freeform 7"/>
            <p:cNvSpPr>
              <a:spLocks/>
            </p:cNvSpPr>
            <p:nvPr userDrawn="1"/>
          </p:nvSpPr>
          <p:spPr bwMode="auto">
            <a:xfrm>
              <a:off x="3448050" y="847725"/>
              <a:ext cx="917575" cy="320675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139" name="Freeform 8"/>
            <p:cNvSpPr>
              <a:spLocks/>
            </p:cNvSpPr>
            <p:nvPr userDrawn="1"/>
          </p:nvSpPr>
          <p:spPr bwMode="auto">
            <a:xfrm>
              <a:off x="4321175" y="822325"/>
              <a:ext cx="866775" cy="365125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140" name="Freeform 9"/>
            <p:cNvSpPr>
              <a:spLocks/>
            </p:cNvSpPr>
            <p:nvPr userDrawn="1"/>
          </p:nvSpPr>
          <p:spPr bwMode="auto">
            <a:xfrm>
              <a:off x="5168900" y="847725"/>
              <a:ext cx="669925" cy="320675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4" name="Line 49"/>
            <p:cNvSpPr>
              <a:spLocks noChangeShapeType="1"/>
            </p:cNvSpPr>
            <p:nvPr userDrawn="1"/>
          </p:nvSpPr>
          <p:spPr bwMode="auto">
            <a:xfrm>
              <a:off x="2162175" y="4016375"/>
              <a:ext cx="4864100" cy="0"/>
            </a:xfrm>
            <a:prstGeom prst="line">
              <a:avLst/>
            </a:prstGeom>
            <a:noFill/>
            <a:ln w="6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5" name="Freeform 50"/>
            <p:cNvSpPr>
              <a:spLocks noEditPoints="1"/>
            </p:cNvSpPr>
            <p:nvPr userDrawn="1"/>
          </p:nvSpPr>
          <p:spPr bwMode="auto">
            <a:xfrm>
              <a:off x="3048000" y="3448050"/>
              <a:ext cx="111125" cy="149225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6" name="Freeform 51"/>
            <p:cNvSpPr>
              <a:spLocks/>
            </p:cNvSpPr>
            <p:nvPr userDrawn="1"/>
          </p:nvSpPr>
          <p:spPr bwMode="auto">
            <a:xfrm>
              <a:off x="3194050" y="3448050"/>
              <a:ext cx="104775" cy="149225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7" name="Freeform 52"/>
            <p:cNvSpPr>
              <a:spLocks/>
            </p:cNvSpPr>
            <p:nvPr userDrawn="1"/>
          </p:nvSpPr>
          <p:spPr bwMode="auto">
            <a:xfrm>
              <a:off x="3324225" y="3448050"/>
              <a:ext cx="136525" cy="149225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8" name="Freeform 53"/>
            <p:cNvSpPr>
              <a:spLocks noEditPoints="1"/>
            </p:cNvSpPr>
            <p:nvPr userDrawn="1"/>
          </p:nvSpPr>
          <p:spPr bwMode="auto">
            <a:xfrm>
              <a:off x="3467100" y="3444875"/>
              <a:ext cx="152400" cy="155575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9" name="Freeform 54"/>
            <p:cNvSpPr>
              <a:spLocks/>
            </p:cNvSpPr>
            <p:nvPr userDrawn="1"/>
          </p:nvSpPr>
          <p:spPr bwMode="auto">
            <a:xfrm>
              <a:off x="3654425" y="3448050"/>
              <a:ext cx="123825" cy="149225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0" name="Freeform 55"/>
            <p:cNvSpPr>
              <a:spLocks noEditPoints="1"/>
            </p:cNvSpPr>
            <p:nvPr userDrawn="1"/>
          </p:nvSpPr>
          <p:spPr bwMode="auto">
            <a:xfrm>
              <a:off x="3825875" y="3448050"/>
              <a:ext cx="139700" cy="149225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1" name="Freeform 56"/>
            <p:cNvSpPr>
              <a:spLocks/>
            </p:cNvSpPr>
            <p:nvPr userDrawn="1"/>
          </p:nvSpPr>
          <p:spPr bwMode="auto">
            <a:xfrm>
              <a:off x="4048125" y="3448050"/>
              <a:ext cx="117475" cy="149225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2" name="Freeform 57"/>
            <p:cNvSpPr>
              <a:spLocks/>
            </p:cNvSpPr>
            <p:nvPr userDrawn="1"/>
          </p:nvSpPr>
          <p:spPr bwMode="auto">
            <a:xfrm>
              <a:off x="4197350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3" name="Freeform 58"/>
            <p:cNvSpPr>
              <a:spLocks/>
            </p:cNvSpPr>
            <p:nvPr userDrawn="1"/>
          </p:nvSpPr>
          <p:spPr bwMode="auto">
            <a:xfrm>
              <a:off x="4362450" y="3448050"/>
              <a:ext cx="104775" cy="149225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4" name="Freeform 59"/>
            <p:cNvSpPr>
              <a:spLocks/>
            </p:cNvSpPr>
            <p:nvPr userDrawn="1"/>
          </p:nvSpPr>
          <p:spPr bwMode="auto">
            <a:xfrm>
              <a:off x="4559300" y="3444875"/>
              <a:ext cx="146050" cy="155575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5" name="Freeform 60"/>
            <p:cNvSpPr>
              <a:spLocks noEditPoints="1"/>
            </p:cNvSpPr>
            <p:nvPr userDrawn="1"/>
          </p:nvSpPr>
          <p:spPr bwMode="auto">
            <a:xfrm>
              <a:off x="4727575" y="3444875"/>
              <a:ext cx="155575" cy="155575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6" name="Freeform 61"/>
            <p:cNvSpPr>
              <a:spLocks/>
            </p:cNvSpPr>
            <p:nvPr userDrawn="1"/>
          </p:nvSpPr>
          <p:spPr bwMode="auto">
            <a:xfrm>
              <a:off x="4914900" y="3448050"/>
              <a:ext cx="127000" cy="149225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7" name="Freeform 62"/>
            <p:cNvSpPr>
              <a:spLocks/>
            </p:cNvSpPr>
            <p:nvPr userDrawn="1"/>
          </p:nvSpPr>
          <p:spPr bwMode="auto">
            <a:xfrm>
              <a:off x="5070475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8" name="Freeform 63"/>
            <p:cNvSpPr>
              <a:spLocks noEditPoints="1"/>
            </p:cNvSpPr>
            <p:nvPr userDrawn="1"/>
          </p:nvSpPr>
          <p:spPr bwMode="auto">
            <a:xfrm>
              <a:off x="5222875" y="3448050"/>
              <a:ext cx="111125" cy="149225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9" name="Freeform 64"/>
            <p:cNvSpPr>
              <a:spLocks noEditPoints="1"/>
            </p:cNvSpPr>
            <p:nvPr userDrawn="1"/>
          </p:nvSpPr>
          <p:spPr bwMode="auto">
            <a:xfrm>
              <a:off x="5353050" y="3448050"/>
              <a:ext cx="146050" cy="149225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0" name="Freeform 65"/>
            <p:cNvSpPr>
              <a:spLocks/>
            </p:cNvSpPr>
            <p:nvPr userDrawn="1"/>
          </p:nvSpPr>
          <p:spPr bwMode="auto">
            <a:xfrm>
              <a:off x="5511800" y="3444875"/>
              <a:ext cx="146050" cy="155575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1" name="Freeform 66"/>
            <p:cNvSpPr>
              <a:spLocks/>
            </p:cNvSpPr>
            <p:nvPr userDrawn="1"/>
          </p:nvSpPr>
          <p:spPr bwMode="auto">
            <a:xfrm>
              <a:off x="5673725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2" name="Freeform 67"/>
            <p:cNvSpPr>
              <a:spLocks/>
            </p:cNvSpPr>
            <p:nvPr userDrawn="1"/>
          </p:nvSpPr>
          <p:spPr bwMode="auto">
            <a:xfrm>
              <a:off x="4422775" y="2797175"/>
              <a:ext cx="60325" cy="8890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3" name="Freeform 68"/>
            <p:cNvSpPr>
              <a:spLocks/>
            </p:cNvSpPr>
            <p:nvPr userDrawn="1"/>
          </p:nvSpPr>
          <p:spPr bwMode="auto">
            <a:xfrm>
              <a:off x="6340475" y="2781300"/>
              <a:ext cx="60325" cy="85725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4" name="Freeform 69"/>
            <p:cNvSpPr>
              <a:spLocks noEditPoints="1"/>
            </p:cNvSpPr>
            <p:nvPr userDrawn="1"/>
          </p:nvSpPr>
          <p:spPr bwMode="auto">
            <a:xfrm>
              <a:off x="2095500" y="2765425"/>
              <a:ext cx="1362075" cy="650875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5" name="Freeform 70"/>
            <p:cNvSpPr>
              <a:spLocks noEditPoints="1"/>
            </p:cNvSpPr>
            <p:nvPr userDrawn="1"/>
          </p:nvSpPr>
          <p:spPr bwMode="auto">
            <a:xfrm>
              <a:off x="3413125" y="2813050"/>
              <a:ext cx="1863725" cy="542925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6" name="Freeform 71"/>
            <p:cNvSpPr>
              <a:spLocks noEditPoints="1"/>
            </p:cNvSpPr>
            <p:nvPr userDrawn="1"/>
          </p:nvSpPr>
          <p:spPr bwMode="auto">
            <a:xfrm>
              <a:off x="5270500" y="2641600"/>
              <a:ext cx="1736725" cy="1060450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7" name="Freeform 72"/>
            <p:cNvSpPr>
              <a:spLocks/>
            </p:cNvSpPr>
            <p:nvPr userDrawn="1"/>
          </p:nvSpPr>
          <p:spPr bwMode="auto">
            <a:xfrm>
              <a:off x="2606675" y="3209925"/>
              <a:ext cx="3708400" cy="165100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8" name="Freeform 73"/>
            <p:cNvSpPr>
              <a:spLocks/>
            </p:cNvSpPr>
            <p:nvPr userDrawn="1"/>
          </p:nvSpPr>
          <p:spPr bwMode="auto">
            <a:xfrm>
              <a:off x="6873875" y="2724150"/>
              <a:ext cx="76200" cy="92075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9" name="Freeform 74"/>
            <p:cNvSpPr>
              <a:spLocks/>
            </p:cNvSpPr>
            <p:nvPr userDrawn="1"/>
          </p:nvSpPr>
          <p:spPr bwMode="auto">
            <a:xfrm>
              <a:off x="6959600" y="2724150"/>
              <a:ext cx="88900" cy="92075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1896027" y="4038600"/>
              <a:ext cx="541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$6.5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BILLION | 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105,000</a:t>
              </a:r>
              <a:r>
                <a:rPr lang="en-US" sz="16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EMPLOYEES | 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31</a:t>
              </a:r>
              <a:r>
                <a:rPr lang="en-US" sz="16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COUNTRIES</a:t>
              </a: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67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Jobs\Layout &amp; Template\Temp\Template_1\SABMiller_VC Apps Template - 4x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1"/>
          <a:stretch/>
        </p:blipFill>
        <p:spPr bwMode="auto">
          <a:xfrm>
            <a:off x="-4704" y="3357800"/>
            <a:ext cx="1219200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0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" y="4038600"/>
            <a:ext cx="11356369" cy="685800"/>
          </a:xfrm>
        </p:spPr>
        <p:txBody>
          <a:bodyPr lIns="91440" rIns="91440"/>
          <a:lstStyle>
            <a:lvl1pPr>
              <a:lnSpc>
                <a:spcPct val="125000"/>
              </a:lnSpc>
              <a:defRPr sz="3200">
                <a:solidFill>
                  <a:srgbClr val="00529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33605" name="Rectangle 5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6400" y="4800600"/>
            <a:ext cx="11356369" cy="685800"/>
          </a:xfrm>
          <a:prstGeom prst="rect">
            <a:avLst/>
          </a:prstGeom>
        </p:spPr>
        <p:txBody>
          <a:bodyPr/>
          <a:lstStyle>
            <a:lvl1pPr marL="0" indent="0">
              <a:buFont typeface="Wingdings 2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002580" y="6446838"/>
            <a:ext cx="3077124" cy="366256"/>
            <a:chOff x="5950881" y="6446838"/>
            <a:chExt cx="2307843" cy="366256"/>
          </a:xfrm>
        </p:grpSpPr>
        <p:sp>
          <p:nvSpPr>
            <p:cNvPr id="18" name="Rectangle 6"/>
            <p:cNvSpPr>
              <a:spLocks/>
            </p:cNvSpPr>
            <p:nvPr userDrawn="1"/>
          </p:nvSpPr>
          <p:spPr bwMode="auto">
            <a:xfrm>
              <a:off x="5950881" y="6597650"/>
              <a:ext cx="23078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8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Copyright © </a:t>
              </a:r>
              <a:r>
                <a:rPr lang="en-US" sz="800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2015 </a:t>
              </a:r>
              <a:r>
                <a:rPr lang="en-US" sz="8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HCL Technologies Limited  |  www.hcltech.com</a:t>
              </a:r>
            </a:p>
          </p:txBody>
        </p:sp>
        <p:grpSp>
          <p:nvGrpSpPr>
            <p:cNvPr id="19" name="Group 5"/>
            <p:cNvGrpSpPr>
              <a:grpSpLocks noChangeAspect="1"/>
            </p:cNvGrpSpPr>
            <p:nvPr userDrawn="1"/>
          </p:nvGrpSpPr>
          <p:grpSpPr bwMode="auto">
            <a:xfrm>
              <a:off x="7309399" y="6446838"/>
              <a:ext cx="942975" cy="160337"/>
              <a:chOff x="5094" y="3939"/>
              <a:chExt cx="1488" cy="255"/>
            </a:xfrm>
          </p:grpSpPr>
          <p:sp>
            <p:nvSpPr>
              <p:cNvPr id="21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094" y="3939"/>
                <a:ext cx="148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 userDrawn="1"/>
            </p:nvSpPr>
            <p:spPr bwMode="auto">
              <a:xfrm>
                <a:off x="5122" y="3965"/>
                <a:ext cx="555" cy="194"/>
              </a:xfrm>
              <a:custGeom>
                <a:avLst/>
                <a:gdLst>
                  <a:gd name="T0" fmla="*/ 0 w 555"/>
                  <a:gd name="T1" fmla="*/ 194 h 194"/>
                  <a:gd name="T2" fmla="*/ 156 w 555"/>
                  <a:gd name="T3" fmla="*/ 194 h 194"/>
                  <a:gd name="T4" fmla="*/ 189 w 555"/>
                  <a:gd name="T5" fmla="*/ 116 h 194"/>
                  <a:gd name="T6" fmla="*/ 343 w 555"/>
                  <a:gd name="T7" fmla="*/ 116 h 194"/>
                  <a:gd name="T8" fmla="*/ 310 w 555"/>
                  <a:gd name="T9" fmla="*/ 194 h 194"/>
                  <a:gd name="T10" fmla="*/ 468 w 555"/>
                  <a:gd name="T11" fmla="*/ 194 h 194"/>
                  <a:gd name="T12" fmla="*/ 555 w 555"/>
                  <a:gd name="T13" fmla="*/ 0 h 194"/>
                  <a:gd name="T14" fmla="*/ 395 w 555"/>
                  <a:gd name="T15" fmla="*/ 0 h 194"/>
                  <a:gd name="T16" fmla="*/ 366 w 555"/>
                  <a:gd name="T17" fmla="*/ 66 h 194"/>
                  <a:gd name="T18" fmla="*/ 213 w 555"/>
                  <a:gd name="T19" fmla="*/ 66 h 194"/>
                  <a:gd name="T20" fmla="*/ 241 w 555"/>
                  <a:gd name="T21" fmla="*/ 0 h 194"/>
                  <a:gd name="T22" fmla="*/ 85 w 555"/>
                  <a:gd name="T23" fmla="*/ 0 h 194"/>
                  <a:gd name="T24" fmla="*/ 0 w 555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5" h="194">
                    <a:moveTo>
                      <a:pt x="0" y="194"/>
                    </a:moveTo>
                    <a:lnTo>
                      <a:pt x="156" y="194"/>
                    </a:lnTo>
                    <a:lnTo>
                      <a:pt x="189" y="116"/>
                    </a:lnTo>
                    <a:lnTo>
                      <a:pt x="343" y="116"/>
                    </a:lnTo>
                    <a:lnTo>
                      <a:pt x="310" y="194"/>
                    </a:lnTo>
                    <a:lnTo>
                      <a:pt x="468" y="194"/>
                    </a:lnTo>
                    <a:lnTo>
                      <a:pt x="555" y="0"/>
                    </a:lnTo>
                    <a:lnTo>
                      <a:pt x="395" y="0"/>
                    </a:lnTo>
                    <a:lnTo>
                      <a:pt x="366" y="66"/>
                    </a:lnTo>
                    <a:lnTo>
                      <a:pt x="213" y="66"/>
                    </a:lnTo>
                    <a:lnTo>
                      <a:pt x="241" y="0"/>
                    </a:lnTo>
                    <a:lnTo>
                      <a:pt x="85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7"/>
              <p:cNvSpPr>
                <a:spLocks/>
              </p:cNvSpPr>
              <p:nvPr userDrawn="1"/>
            </p:nvSpPr>
            <p:spPr bwMode="auto">
              <a:xfrm>
                <a:off x="5649" y="3949"/>
                <a:ext cx="524" cy="222"/>
              </a:xfrm>
              <a:custGeom>
                <a:avLst/>
                <a:gdLst>
                  <a:gd name="T0" fmla="*/ 2089 w 222"/>
                  <a:gd name="T1" fmla="*/ 463 h 94"/>
                  <a:gd name="T2" fmla="*/ 2920 w 222"/>
                  <a:gd name="T3" fmla="*/ 463 h 94"/>
                  <a:gd name="T4" fmla="*/ 2396 w 222"/>
                  <a:gd name="T5" fmla="*/ 106 h 94"/>
                  <a:gd name="T6" fmla="*/ 446 w 222"/>
                  <a:gd name="T7" fmla="*/ 328 h 94"/>
                  <a:gd name="T8" fmla="*/ 406 w 222"/>
                  <a:gd name="T9" fmla="*/ 1082 h 94"/>
                  <a:gd name="T10" fmla="*/ 2011 w 222"/>
                  <a:gd name="T11" fmla="*/ 1143 h 94"/>
                  <a:gd name="T12" fmla="*/ 2747 w 222"/>
                  <a:gd name="T13" fmla="*/ 815 h 94"/>
                  <a:gd name="T14" fmla="*/ 1905 w 222"/>
                  <a:gd name="T15" fmla="*/ 815 h 94"/>
                  <a:gd name="T16" fmla="*/ 1487 w 222"/>
                  <a:gd name="T17" fmla="*/ 947 h 94"/>
                  <a:gd name="T18" fmla="*/ 1036 w 222"/>
                  <a:gd name="T19" fmla="*/ 631 h 94"/>
                  <a:gd name="T20" fmla="*/ 1655 w 222"/>
                  <a:gd name="T21" fmla="*/ 328 h 94"/>
                  <a:gd name="T22" fmla="*/ 2089 w 222"/>
                  <a:gd name="T23" fmla="*/ 463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2" h="94">
                    <a:moveTo>
                      <a:pt x="159" y="35"/>
                    </a:move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21"/>
                      <a:pt x="208" y="12"/>
                      <a:pt x="182" y="8"/>
                    </a:cubicBezTo>
                    <a:cubicBezTo>
                      <a:pt x="130" y="0"/>
                      <a:pt x="74" y="3"/>
                      <a:pt x="34" y="25"/>
                    </a:cubicBezTo>
                    <a:cubicBezTo>
                      <a:pt x="2" y="43"/>
                      <a:pt x="0" y="69"/>
                      <a:pt x="31" y="82"/>
                    </a:cubicBezTo>
                    <a:cubicBezTo>
                      <a:pt x="58" y="93"/>
                      <a:pt x="113" y="94"/>
                      <a:pt x="153" y="87"/>
                    </a:cubicBezTo>
                    <a:cubicBezTo>
                      <a:pt x="179" y="83"/>
                      <a:pt x="198" y="74"/>
                      <a:pt x="209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37" y="68"/>
                      <a:pt x="126" y="71"/>
                      <a:pt x="113" y="72"/>
                    </a:cubicBezTo>
                    <a:cubicBezTo>
                      <a:pt x="77" y="72"/>
                      <a:pt x="72" y="61"/>
                      <a:pt x="79" y="48"/>
                    </a:cubicBezTo>
                    <a:cubicBezTo>
                      <a:pt x="86" y="34"/>
                      <a:pt x="102" y="25"/>
                      <a:pt x="126" y="25"/>
                    </a:cubicBezTo>
                    <a:cubicBezTo>
                      <a:pt x="145" y="24"/>
                      <a:pt x="154" y="28"/>
                      <a:pt x="159" y="35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8"/>
              <p:cNvSpPr>
                <a:spLocks/>
              </p:cNvSpPr>
              <p:nvPr userDrawn="1"/>
            </p:nvSpPr>
            <p:spPr bwMode="auto">
              <a:xfrm>
                <a:off x="6162" y="3965"/>
                <a:ext cx="403" cy="194"/>
              </a:xfrm>
              <a:custGeom>
                <a:avLst/>
                <a:gdLst>
                  <a:gd name="T0" fmla="*/ 248 w 403"/>
                  <a:gd name="T1" fmla="*/ 0 h 194"/>
                  <a:gd name="T2" fmla="*/ 181 w 403"/>
                  <a:gd name="T3" fmla="*/ 146 h 194"/>
                  <a:gd name="T4" fmla="*/ 403 w 403"/>
                  <a:gd name="T5" fmla="*/ 146 h 194"/>
                  <a:gd name="T6" fmla="*/ 385 w 403"/>
                  <a:gd name="T7" fmla="*/ 194 h 194"/>
                  <a:gd name="T8" fmla="*/ 0 w 403"/>
                  <a:gd name="T9" fmla="*/ 194 h 194"/>
                  <a:gd name="T10" fmla="*/ 87 w 403"/>
                  <a:gd name="T11" fmla="*/ 0 h 194"/>
                  <a:gd name="T12" fmla="*/ 248 w 403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194">
                    <a:moveTo>
                      <a:pt x="248" y="0"/>
                    </a:moveTo>
                    <a:lnTo>
                      <a:pt x="181" y="146"/>
                    </a:lnTo>
                    <a:lnTo>
                      <a:pt x="403" y="146"/>
                    </a:lnTo>
                    <a:lnTo>
                      <a:pt x="385" y="194"/>
                    </a:lnTo>
                    <a:lnTo>
                      <a:pt x="0" y="194"/>
                    </a:lnTo>
                    <a:lnTo>
                      <a:pt x="87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6" y="-16229"/>
            <a:ext cx="12209956" cy="33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1"/>
            <a:ext cx="11379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4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53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FEFCCE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G:\Jobs\Layout &amp; Template\Temp\Template_1\Airbus Inner.jpg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8"/>
          <a:stretch/>
        </p:blipFill>
        <p:spPr bwMode="auto">
          <a:xfrm>
            <a:off x="0" y="838200"/>
            <a:ext cx="12192000" cy="2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401" y="15875"/>
            <a:ext cx="1007955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26533" y="6577014"/>
            <a:ext cx="0" cy="280987"/>
          </a:xfrm>
          <a:prstGeom prst="line">
            <a:avLst/>
          </a:prstGeom>
          <a:ln>
            <a:headEnd type="none" w="sm" len="sm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/>
          </p:cNvSpPr>
          <p:nvPr userDrawn="1"/>
        </p:nvSpPr>
        <p:spPr>
          <a:xfrm>
            <a:off x="65618" y="6569076"/>
            <a:ext cx="438149" cy="214313"/>
          </a:xfrm>
          <a:prstGeom prst="rect">
            <a:avLst/>
          </a:prstGeom>
        </p:spPr>
        <p:txBody>
          <a:bodyPr rIns="0">
            <a:spAutoFit/>
          </a:bodyPr>
          <a:lstStyle>
            <a:defPPr>
              <a:defRPr lang="en-US"/>
            </a:defPPr>
            <a:lvl1pPr algn="r">
              <a:defRPr sz="8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823B0A0-E57E-4997-A225-4A65D3F8EB83}" type="slidenum">
              <a:rPr lang="en-US" sz="800" smtClean="0"/>
              <a:pPr>
                <a:defRPr/>
              </a:pPr>
              <a:t>‹#›</a:t>
            </a:fld>
            <a:endParaRPr lang="en-US" sz="800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8764363" y="6409586"/>
            <a:ext cx="3077124" cy="366256"/>
            <a:chOff x="5950881" y="6446838"/>
            <a:chExt cx="2307843" cy="366256"/>
          </a:xfrm>
        </p:grpSpPr>
        <p:sp>
          <p:nvSpPr>
            <p:cNvPr id="1029" name="Rectangle 6"/>
            <p:cNvSpPr>
              <a:spLocks/>
            </p:cNvSpPr>
            <p:nvPr userDrawn="1"/>
          </p:nvSpPr>
          <p:spPr bwMode="auto">
            <a:xfrm>
              <a:off x="5950881" y="6597650"/>
              <a:ext cx="23078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800" dirty="0">
                  <a:ea typeface="Verdana" pitchFamily="34" charset="0"/>
                  <a:cs typeface="Verdana" pitchFamily="34" charset="0"/>
                </a:rPr>
                <a:t>Copyright © </a:t>
              </a:r>
              <a:r>
                <a:rPr lang="en-US" sz="800" dirty="0" smtClean="0">
                  <a:ea typeface="Verdana" pitchFamily="34" charset="0"/>
                  <a:cs typeface="Verdana" pitchFamily="34" charset="0"/>
                </a:rPr>
                <a:t>2015 </a:t>
              </a:r>
              <a:r>
                <a:rPr lang="en-US" sz="800" dirty="0">
                  <a:ea typeface="Verdana" pitchFamily="34" charset="0"/>
                  <a:cs typeface="Verdana" pitchFamily="34" charset="0"/>
                </a:rPr>
                <a:t>HCL Technologies Limited  |  www.hcltech.com</a:t>
              </a:r>
            </a:p>
          </p:txBody>
        </p:sp>
        <p:grpSp>
          <p:nvGrpSpPr>
            <p:cNvPr id="1031" name="Group 5"/>
            <p:cNvGrpSpPr>
              <a:grpSpLocks noChangeAspect="1"/>
            </p:cNvGrpSpPr>
            <p:nvPr userDrawn="1"/>
          </p:nvGrpSpPr>
          <p:grpSpPr bwMode="auto">
            <a:xfrm>
              <a:off x="7309399" y="6446838"/>
              <a:ext cx="942975" cy="160337"/>
              <a:chOff x="5094" y="3939"/>
              <a:chExt cx="1488" cy="255"/>
            </a:xfrm>
          </p:grpSpPr>
          <p:sp>
            <p:nvSpPr>
              <p:cNvPr id="1033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094" y="3939"/>
                <a:ext cx="148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1034" name="Freeform 6"/>
              <p:cNvSpPr>
                <a:spLocks/>
              </p:cNvSpPr>
              <p:nvPr userDrawn="1"/>
            </p:nvSpPr>
            <p:spPr bwMode="auto">
              <a:xfrm>
                <a:off x="5122" y="3965"/>
                <a:ext cx="555" cy="194"/>
              </a:xfrm>
              <a:custGeom>
                <a:avLst/>
                <a:gdLst>
                  <a:gd name="T0" fmla="*/ 0 w 555"/>
                  <a:gd name="T1" fmla="*/ 194 h 194"/>
                  <a:gd name="T2" fmla="*/ 156 w 555"/>
                  <a:gd name="T3" fmla="*/ 194 h 194"/>
                  <a:gd name="T4" fmla="*/ 189 w 555"/>
                  <a:gd name="T5" fmla="*/ 116 h 194"/>
                  <a:gd name="T6" fmla="*/ 343 w 555"/>
                  <a:gd name="T7" fmla="*/ 116 h 194"/>
                  <a:gd name="T8" fmla="*/ 310 w 555"/>
                  <a:gd name="T9" fmla="*/ 194 h 194"/>
                  <a:gd name="T10" fmla="*/ 468 w 555"/>
                  <a:gd name="T11" fmla="*/ 194 h 194"/>
                  <a:gd name="T12" fmla="*/ 555 w 555"/>
                  <a:gd name="T13" fmla="*/ 0 h 194"/>
                  <a:gd name="T14" fmla="*/ 395 w 555"/>
                  <a:gd name="T15" fmla="*/ 0 h 194"/>
                  <a:gd name="T16" fmla="*/ 366 w 555"/>
                  <a:gd name="T17" fmla="*/ 66 h 194"/>
                  <a:gd name="T18" fmla="*/ 213 w 555"/>
                  <a:gd name="T19" fmla="*/ 66 h 194"/>
                  <a:gd name="T20" fmla="*/ 241 w 555"/>
                  <a:gd name="T21" fmla="*/ 0 h 194"/>
                  <a:gd name="T22" fmla="*/ 85 w 555"/>
                  <a:gd name="T23" fmla="*/ 0 h 194"/>
                  <a:gd name="T24" fmla="*/ 0 w 555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5" h="194">
                    <a:moveTo>
                      <a:pt x="0" y="194"/>
                    </a:moveTo>
                    <a:lnTo>
                      <a:pt x="156" y="194"/>
                    </a:lnTo>
                    <a:lnTo>
                      <a:pt x="189" y="116"/>
                    </a:lnTo>
                    <a:lnTo>
                      <a:pt x="343" y="116"/>
                    </a:lnTo>
                    <a:lnTo>
                      <a:pt x="310" y="194"/>
                    </a:lnTo>
                    <a:lnTo>
                      <a:pt x="468" y="194"/>
                    </a:lnTo>
                    <a:lnTo>
                      <a:pt x="555" y="0"/>
                    </a:lnTo>
                    <a:lnTo>
                      <a:pt x="395" y="0"/>
                    </a:lnTo>
                    <a:lnTo>
                      <a:pt x="366" y="66"/>
                    </a:lnTo>
                    <a:lnTo>
                      <a:pt x="213" y="66"/>
                    </a:lnTo>
                    <a:lnTo>
                      <a:pt x="241" y="0"/>
                    </a:lnTo>
                    <a:lnTo>
                      <a:pt x="85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1035" name="Freeform 7"/>
              <p:cNvSpPr>
                <a:spLocks/>
              </p:cNvSpPr>
              <p:nvPr userDrawn="1"/>
            </p:nvSpPr>
            <p:spPr bwMode="auto">
              <a:xfrm>
                <a:off x="5649" y="3949"/>
                <a:ext cx="524" cy="222"/>
              </a:xfrm>
              <a:custGeom>
                <a:avLst/>
                <a:gdLst>
                  <a:gd name="T0" fmla="*/ 2089 w 222"/>
                  <a:gd name="T1" fmla="*/ 463 h 94"/>
                  <a:gd name="T2" fmla="*/ 2920 w 222"/>
                  <a:gd name="T3" fmla="*/ 463 h 94"/>
                  <a:gd name="T4" fmla="*/ 2396 w 222"/>
                  <a:gd name="T5" fmla="*/ 106 h 94"/>
                  <a:gd name="T6" fmla="*/ 446 w 222"/>
                  <a:gd name="T7" fmla="*/ 328 h 94"/>
                  <a:gd name="T8" fmla="*/ 406 w 222"/>
                  <a:gd name="T9" fmla="*/ 1082 h 94"/>
                  <a:gd name="T10" fmla="*/ 2011 w 222"/>
                  <a:gd name="T11" fmla="*/ 1143 h 94"/>
                  <a:gd name="T12" fmla="*/ 2747 w 222"/>
                  <a:gd name="T13" fmla="*/ 815 h 94"/>
                  <a:gd name="T14" fmla="*/ 1905 w 222"/>
                  <a:gd name="T15" fmla="*/ 815 h 94"/>
                  <a:gd name="T16" fmla="*/ 1487 w 222"/>
                  <a:gd name="T17" fmla="*/ 947 h 94"/>
                  <a:gd name="T18" fmla="*/ 1036 w 222"/>
                  <a:gd name="T19" fmla="*/ 631 h 94"/>
                  <a:gd name="T20" fmla="*/ 1655 w 222"/>
                  <a:gd name="T21" fmla="*/ 328 h 94"/>
                  <a:gd name="T22" fmla="*/ 2089 w 222"/>
                  <a:gd name="T23" fmla="*/ 463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2" h="94">
                    <a:moveTo>
                      <a:pt x="159" y="35"/>
                    </a:move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21"/>
                      <a:pt x="208" y="12"/>
                      <a:pt x="182" y="8"/>
                    </a:cubicBezTo>
                    <a:cubicBezTo>
                      <a:pt x="130" y="0"/>
                      <a:pt x="74" y="3"/>
                      <a:pt x="34" y="25"/>
                    </a:cubicBezTo>
                    <a:cubicBezTo>
                      <a:pt x="2" y="43"/>
                      <a:pt x="0" y="69"/>
                      <a:pt x="31" y="82"/>
                    </a:cubicBezTo>
                    <a:cubicBezTo>
                      <a:pt x="58" y="93"/>
                      <a:pt x="113" y="94"/>
                      <a:pt x="153" y="87"/>
                    </a:cubicBezTo>
                    <a:cubicBezTo>
                      <a:pt x="179" y="83"/>
                      <a:pt x="198" y="74"/>
                      <a:pt x="209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37" y="68"/>
                      <a:pt x="126" y="71"/>
                      <a:pt x="113" y="72"/>
                    </a:cubicBezTo>
                    <a:cubicBezTo>
                      <a:pt x="77" y="72"/>
                      <a:pt x="72" y="61"/>
                      <a:pt x="79" y="48"/>
                    </a:cubicBezTo>
                    <a:cubicBezTo>
                      <a:pt x="86" y="34"/>
                      <a:pt x="102" y="25"/>
                      <a:pt x="126" y="25"/>
                    </a:cubicBezTo>
                    <a:cubicBezTo>
                      <a:pt x="145" y="24"/>
                      <a:pt x="154" y="28"/>
                      <a:pt x="159" y="35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1036" name="Freeform 8"/>
              <p:cNvSpPr>
                <a:spLocks/>
              </p:cNvSpPr>
              <p:nvPr userDrawn="1"/>
            </p:nvSpPr>
            <p:spPr bwMode="auto">
              <a:xfrm>
                <a:off x="6162" y="3965"/>
                <a:ext cx="403" cy="194"/>
              </a:xfrm>
              <a:custGeom>
                <a:avLst/>
                <a:gdLst>
                  <a:gd name="T0" fmla="*/ 248 w 403"/>
                  <a:gd name="T1" fmla="*/ 0 h 194"/>
                  <a:gd name="T2" fmla="*/ 181 w 403"/>
                  <a:gd name="T3" fmla="*/ 146 h 194"/>
                  <a:gd name="T4" fmla="*/ 403 w 403"/>
                  <a:gd name="T5" fmla="*/ 146 h 194"/>
                  <a:gd name="T6" fmla="*/ 385 w 403"/>
                  <a:gd name="T7" fmla="*/ 194 h 194"/>
                  <a:gd name="T8" fmla="*/ 0 w 403"/>
                  <a:gd name="T9" fmla="*/ 194 h 194"/>
                  <a:gd name="T10" fmla="*/ 87 w 403"/>
                  <a:gd name="T11" fmla="*/ 0 h 194"/>
                  <a:gd name="T12" fmla="*/ 248 w 403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194">
                    <a:moveTo>
                      <a:pt x="248" y="0"/>
                    </a:moveTo>
                    <a:lnTo>
                      <a:pt x="181" y="146"/>
                    </a:lnTo>
                    <a:lnTo>
                      <a:pt x="403" y="146"/>
                    </a:lnTo>
                    <a:lnTo>
                      <a:pt x="385" y="194"/>
                    </a:lnTo>
                    <a:lnTo>
                      <a:pt x="0" y="194"/>
                    </a:lnTo>
                    <a:lnTo>
                      <a:pt x="87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903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38125" indent="-238125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174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676275" indent="-2095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048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1334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5906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478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050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622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 descr="G:\Jobs\Layout &amp; Template\Temp\Template_1\Airbus Inner.jpg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8"/>
          <a:stretch/>
        </p:blipFill>
        <p:spPr bwMode="auto">
          <a:xfrm>
            <a:off x="0" y="838200"/>
            <a:ext cx="12192000" cy="2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401" y="15875"/>
            <a:ext cx="1007955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26533" y="6577014"/>
            <a:ext cx="0" cy="280987"/>
          </a:xfrm>
          <a:prstGeom prst="line">
            <a:avLst/>
          </a:prstGeom>
          <a:ln>
            <a:headEnd type="none" w="sm" len="sm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/>
          </p:cNvSpPr>
          <p:nvPr userDrawn="1"/>
        </p:nvSpPr>
        <p:spPr>
          <a:xfrm>
            <a:off x="65618" y="6569076"/>
            <a:ext cx="438149" cy="214313"/>
          </a:xfrm>
          <a:prstGeom prst="rect">
            <a:avLst/>
          </a:prstGeom>
        </p:spPr>
        <p:txBody>
          <a:bodyPr rIns="0">
            <a:spAutoFit/>
          </a:bodyPr>
          <a:lstStyle>
            <a:defPPr>
              <a:defRPr lang="en-US"/>
            </a:defPPr>
            <a:lvl1pPr algn="r">
              <a:defRPr sz="8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823B0A0-E57E-4997-A225-4A65D3F8EB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934509" y="6420402"/>
            <a:ext cx="3943061" cy="392692"/>
            <a:chOff x="5950881" y="6420402"/>
            <a:chExt cx="2957296" cy="392692"/>
          </a:xfrm>
        </p:grpSpPr>
        <p:sp>
          <p:nvSpPr>
            <p:cNvPr id="1029" name="Rectangle 6"/>
            <p:cNvSpPr>
              <a:spLocks/>
            </p:cNvSpPr>
            <p:nvPr userDrawn="1"/>
          </p:nvSpPr>
          <p:spPr bwMode="auto">
            <a:xfrm>
              <a:off x="5950881" y="6597650"/>
              <a:ext cx="23078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8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Copyright © </a:t>
              </a:r>
              <a:r>
                <a:rPr lang="en-US" sz="800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2015 </a:t>
              </a:r>
              <a:r>
                <a:rPr lang="en-US" sz="8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HCL Technologies Limited  |  www.hcltech.com</a:t>
              </a:r>
            </a:p>
          </p:txBody>
        </p:sp>
        <p:grpSp>
          <p:nvGrpSpPr>
            <p:cNvPr id="1031" name="Group 5"/>
            <p:cNvGrpSpPr>
              <a:grpSpLocks noChangeAspect="1"/>
            </p:cNvGrpSpPr>
            <p:nvPr userDrawn="1"/>
          </p:nvGrpSpPr>
          <p:grpSpPr bwMode="auto">
            <a:xfrm>
              <a:off x="7309399" y="6446838"/>
              <a:ext cx="942975" cy="160337"/>
              <a:chOff x="5094" y="3939"/>
              <a:chExt cx="1488" cy="255"/>
            </a:xfrm>
          </p:grpSpPr>
          <p:sp>
            <p:nvSpPr>
              <p:cNvPr id="1033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094" y="3939"/>
                <a:ext cx="148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4" name="Freeform 6"/>
              <p:cNvSpPr>
                <a:spLocks/>
              </p:cNvSpPr>
              <p:nvPr userDrawn="1"/>
            </p:nvSpPr>
            <p:spPr bwMode="auto">
              <a:xfrm>
                <a:off x="5122" y="3965"/>
                <a:ext cx="555" cy="194"/>
              </a:xfrm>
              <a:custGeom>
                <a:avLst/>
                <a:gdLst>
                  <a:gd name="T0" fmla="*/ 0 w 555"/>
                  <a:gd name="T1" fmla="*/ 194 h 194"/>
                  <a:gd name="T2" fmla="*/ 156 w 555"/>
                  <a:gd name="T3" fmla="*/ 194 h 194"/>
                  <a:gd name="T4" fmla="*/ 189 w 555"/>
                  <a:gd name="T5" fmla="*/ 116 h 194"/>
                  <a:gd name="T6" fmla="*/ 343 w 555"/>
                  <a:gd name="T7" fmla="*/ 116 h 194"/>
                  <a:gd name="T8" fmla="*/ 310 w 555"/>
                  <a:gd name="T9" fmla="*/ 194 h 194"/>
                  <a:gd name="T10" fmla="*/ 468 w 555"/>
                  <a:gd name="T11" fmla="*/ 194 h 194"/>
                  <a:gd name="T12" fmla="*/ 555 w 555"/>
                  <a:gd name="T13" fmla="*/ 0 h 194"/>
                  <a:gd name="T14" fmla="*/ 395 w 555"/>
                  <a:gd name="T15" fmla="*/ 0 h 194"/>
                  <a:gd name="T16" fmla="*/ 366 w 555"/>
                  <a:gd name="T17" fmla="*/ 66 h 194"/>
                  <a:gd name="T18" fmla="*/ 213 w 555"/>
                  <a:gd name="T19" fmla="*/ 66 h 194"/>
                  <a:gd name="T20" fmla="*/ 241 w 555"/>
                  <a:gd name="T21" fmla="*/ 0 h 194"/>
                  <a:gd name="T22" fmla="*/ 85 w 555"/>
                  <a:gd name="T23" fmla="*/ 0 h 194"/>
                  <a:gd name="T24" fmla="*/ 0 w 555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5" h="194">
                    <a:moveTo>
                      <a:pt x="0" y="194"/>
                    </a:moveTo>
                    <a:lnTo>
                      <a:pt x="156" y="194"/>
                    </a:lnTo>
                    <a:lnTo>
                      <a:pt x="189" y="116"/>
                    </a:lnTo>
                    <a:lnTo>
                      <a:pt x="343" y="116"/>
                    </a:lnTo>
                    <a:lnTo>
                      <a:pt x="310" y="194"/>
                    </a:lnTo>
                    <a:lnTo>
                      <a:pt x="468" y="194"/>
                    </a:lnTo>
                    <a:lnTo>
                      <a:pt x="555" y="0"/>
                    </a:lnTo>
                    <a:lnTo>
                      <a:pt x="395" y="0"/>
                    </a:lnTo>
                    <a:lnTo>
                      <a:pt x="366" y="66"/>
                    </a:lnTo>
                    <a:lnTo>
                      <a:pt x="213" y="66"/>
                    </a:lnTo>
                    <a:lnTo>
                      <a:pt x="241" y="0"/>
                    </a:lnTo>
                    <a:lnTo>
                      <a:pt x="85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Freeform 7"/>
              <p:cNvSpPr>
                <a:spLocks/>
              </p:cNvSpPr>
              <p:nvPr userDrawn="1"/>
            </p:nvSpPr>
            <p:spPr bwMode="auto">
              <a:xfrm>
                <a:off x="5649" y="3949"/>
                <a:ext cx="524" cy="222"/>
              </a:xfrm>
              <a:custGeom>
                <a:avLst/>
                <a:gdLst>
                  <a:gd name="T0" fmla="*/ 2089 w 222"/>
                  <a:gd name="T1" fmla="*/ 463 h 94"/>
                  <a:gd name="T2" fmla="*/ 2920 w 222"/>
                  <a:gd name="T3" fmla="*/ 463 h 94"/>
                  <a:gd name="T4" fmla="*/ 2396 w 222"/>
                  <a:gd name="T5" fmla="*/ 106 h 94"/>
                  <a:gd name="T6" fmla="*/ 446 w 222"/>
                  <a:gd name="T7" fmla="*/ 328 h 94"/>
                  <a:gd name="T8" fmla="*/ 406 w 222"/>
                  <a:gd name="T9" fmla="*/ 1082 h 94"/>
                  <a:gd name="T10" fmla="*/ 2011 w 222"/>
                  <a:gd name="T11" fmla="*/ 1143 h 94"/>
                  <a:gd name="T12" fmla="*/ 2747 w 222"/>
                  <a:gd name="T13" fmla="*/ 815 h 94"/>
                  <a:gd name="T14" fmla="*/ 1905 w 222"/>
                  <a:gd name="T15" fmla="*/ 815 h 94"/>
                  <a:gd name="T16" fmla="*/ 1487 w 222"/>
                  <a:gd name="T17" fmla="*/ 947 h 94"/>
                  <a:gd name="T18" fmla="*/ 1036 w 222"/>
                  <a:gd name="T19" fmla="*/ 631 h 94"/>
                  <a:gd name="T20" fmla="*/ 1655 w 222"/>
                  <a:gd name="T21" fmla="*/ 328 h 94"/>
                  <a:gd name="T22" fmla="*/ 2089 w 222"/>
                  <a:gd name="T23" fmla="*/ 463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2" h="94">
                    <a:moveTo>
                      <a:pt x="159" y="35"/>
                    </a:move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21"/>
                      <a:pt x="208" y="12"/>
                      <a:pt x="182" y="8"/>
                    </a:cubicBezTo>
                    <a:cubicBezTo>
                      <a:pt x="130" y="0"/>
                      <a:pt x="74" y="3"/>
                      <a:pt x="34" y="25"/>
                    </a:cubicBezTo>
                    <a:cubicBezTo>
                      <a:pt x="2" y="43"/>
                      <a:pt x="0" y="69"/>
                      <a:pt x="31" y="82"/>
                    </a:cubicBezTo>
                    <a:cubicBezTo>
                      <a:pt x="58" y="93"/>
                      <a:pt x="113" y="94"/>
                      <a:pt x="153" y="87"/>
                    </a:cubicBezTo>
                    <a:cubicBezTo>
                      <a:pt x="179" y="83"/>
                      <a:pt x="198" y="74"/>
                      <a:pt x="209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37" y="68"/>
                      <a:pt x="126" y="71"/>
                      <a:pt x="113" y="72"/>
                    </a:cubicBezTo>
                    <a:cubicBezTo>
                      <a:pt x="77" y="72"/>
                      <a:pt x="72" y="61"/>
                      <a:pt x="79" y="48"/>
                    </a:cubicBezTo>
                    <a:cubicBezTo>
                      <a:pt x="86" y="34"/>
                      <a:pt x="102" y="25"/>
                      <a:pt x="126" y="25"/>
                    </a:cubicBezTo>
                    <a:cubicBezTo>
                      <a:pt x="145" y="24"/>
                      <a:pt x="154" y="28"/>
                      <a:pt x="159" y="35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Freeform 8"/>
              <p:cNvSpPr>
                <a:spLocks/>
              </p:cNvSpPr>
              <p:nvPr userDrawn="1"/>
            </p:nvSpPr>
            <p:spPr bwMode="auto">
              <a:xfrm>
                <a:off x="6162" y="3965"/>
                <a:ext cx="403" cy="194"/>
              </a:xfrm>
              <a:custGeom>
                <a:avLst/>
                <a:gdLst>
                  <a:gd name="T0" fmla="*/ 248 w 403"/>
                  <a:gd name="T1" fmla="*/ 0 h 194"/>
                  <a:gd name="T2" fmla="*/ 181 w 403"/>
                  <a:gd name="T3" fmla="*/ 146 h 194"/>
                  <a:gd name="T4" fmla="*/ 403 w 403"/>
                  <a:gd name="T5" fmla="*/ 146 h 194"/>
                  <a:gd name="T6" fmla="*/ 385 w 403"/>
                  <a:gd name="T7" fmla="*/ 194 h 194"/>
                  <a:gd name="T8" fmla="*/ 0 w 403"/>
                  <a:gd name="T9" fmla="*/ 194 h 194"/>
                  <a:gd name="T10" fmla="*/ 87 w 403"/>
                  <a:gd name="T11" fmla="*/ 0 h 194"/>
                  <a:gd name="T12" fmla="*/ 248 w 403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194">
                    <a:moveTo>
                      <a:pt x="248" y="0"/>
                    </a:moveTo>
                    <a:lnTo>
                      <a:pt x="181" y="146"/>
                    </a:lnTo>
                    <a:lnTo>
                      <a:pt x="403" y="146"/>
                    </a:lnTo>
                    <a:lnTo>
                      <a:pt x="385" y="194"/>
                    </a:lnTo>
                    <a:lnTo>
                      <a:pt x="0" y="194"/>
                    </a:lnTo>
                    <a:lnTo>
                      <a:pt x="87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152" y="6420402"/>
              <a:ext cx="581025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741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38125" indent="-238125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174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676275" indent="-2095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048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1334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5906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478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050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622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Energy Conglomerate from Australia</a:t>
            </a:r>
            <a:endParaRPr lang="en-US" dirty="0"/>
          </a:p>
        </p:txBody>
      </p:sp>
      <p:sp>
        <p:nvSpPr>
          <p:cNvPr id="17" name="Rectangle 150"/>
          <p:cNvSpPr>
            <a:spLocks noChangeArrowheads="1"/>
          </p:cNvSpPr>
          <p:nvPr/>
        </p:nvSpPr>
        <p:spPr bwMode="auto">
          <a:xfrm>
            <a:off x="8482476" y="1752600"/>
            <a:ext cx="3124200" cy="4547867"/>
          </a:xfrm>
          <a:prstGeom prst="rect">
            <a:avLst/>
          </a:prstGeom>
          <a:gradFill rotWithShape="1">
            <a:gsLst>
              <a:gs pos="0">
                <a:srgbClr val="29527B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8" name="Group 160"/>
          <p:cNvGrpSpPr>
            <a:grpSpLocks/>
          </p:cNvGrpSpPr>
          <p:nvPr/>
        </p:nvGrpSpPr>
        <p:grpSpPr bwMode="auto">
          <a:xfrm>
            <a:off x="8533755" y="1807784"/>
            <a:ext cx="3010245" cy="4364834"/>
            <a:chOff x="4196" y="-310"/>
            <a:chExt cx="1488" cy="2936"/>
          </a:xfrm>
        </p:grpSpPr>
        <p:sp>
          <p:nvSpPr>
            <p:cNvPr id="19" name="AutoShape 148"/>
            <p:cNvSpPr>
              <a:spLocks noChangeArrowheads="1"/>
            </p:cNvSpPr>
            <p:nvPr/>
          </p:nvSpPr>
          <p:spPr bwMode="auto">
            <a:xfrm>
              <a:off x="4196" y="-300"/>
              <a:ext cx="1488" cy="2926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7A3D"/>
              </a:prst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0" name="Rectangle 124"/>
            <p:cNvSpPr>
              <a:spLocks noChangeArrowheads="1"/>
            </p:cNvSpPr>
            <p:nvPr/>
          </p:nvSpPr>
          <p:spPr bwMode="auto">
            <a:xfrm>
              <a:off x="4383" y="-310"/>
              <a:ext cx="1158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200" b="1" kern="0" dirty="0" smtClean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Business Challenges</a:t>
              </a:r>
              <a:endParaRPr lang="de-DE" sz="1200" b="1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Text Box 125"/>
            <p:cNvSpPr txBox="1">
              <a:spLocks noChangeArrowheads="1"/>
            </p:cNvSpPr>
            <p:nvPr/>
          </p:nvSpPr>
          <p:spPr bwMode="auto">
            <a:xfrm>
              <a:off x="4196" y="-245"/>
              <a:ext cx="1481" cy="2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91440">
              <a:spAutoFit/>
            </a:bodyPr>
            <a:lstStyle/>
            <a:p>
              <a:pPr marL="228600" lvl="1" indent="-228600" algn="just">
                <a:lnSpc>
                  <a:spcPct val="115000"/>
                </a:lnSpc>
                <a:buClr>
                  <a:srgbClr val="000000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GB" sz="1000" kern="0" dirty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Solutions which can be used anywhere (SharePoint on-Premises or SharePoint online</a:t>
              </a:r>
              <a:r>
                <a:rPr lang="en-GB" sz="1000" kern="0" dirty="0" smtClean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)</a:t>
              </a:r>
            </a:p>
            <a:p>
              <a:pPr marL="228600" lvl="1" indent="-228600" algn="just">
                <a:lnSpc>
                  <a:spcPct val="115000"/>
                </a:lnSpc>
                <a:buClr>
                  <a:srgbClr val="000000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GB" sz="1000" kern="0" dirty="0" smtClean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Need of </a:t>
              </a:r>
              <a:r>
                <a:rPr lang="en-GB" sz="1000" kern="0" dirty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</a:t>
              </a:r>
              <a:r>
                <a:rPr lang="en-GB" sz="1000" kern="0" dirty="0" smtClean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igration of Custom </a:t>
              </a:r>
              <a:r>
                <a:rPr lang="en-GB" sz="1000" kern="0" dirty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workflows, Out of the box Workflows, third Party solution (e.g. </a:t>
              </a:r>
              <a:r>
                <a:rPr lang="en-GB" sz="1000" kern="0" dirty="0" err="1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KwizCom</a:t>
              </a:r>
              <a:r>
                <a:rPr lang="en-GB" sz="1000" kern="0" dirty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),</a:t>
              </a:r>
              <a:endPara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lvl="1" indent="-228600" algn="just">
                <a:lnSpc>
                  <a:spcPct val="115000"/>
                </a:lnSpc>
                <a:buClr>
                  <a:srgbClr val="000000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GB" sz="1000" kern="0" dirty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Provide alternative solutions for the functionalities which are available in MOSS but not available in O365/SharePoint 2013 On-Premise</a:t>
              </a:r>
              <a:endPara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lvl="1" indent="-228600" algn="just">
                <a:lnSpc>
                  <a:spcPct val="115000"/>
                </a:lnSpc>
                <a:buClr>
                  <a:srgbClr val="000000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GB" sz="1000" kern="0" dirty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Re-migrate the site SharePoint 2013 On-premise as the functionalities required by business is not available in O365.</a:t>
              </a:r>
              <a:endPara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lvl="1" indent="-228600" algn="just">
                <a:lnSpc>
                  <a:spcPct val="115000"/>
                </a:lnSpc>
                <a:buClr>
                  <a:srgbClr val="000000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GB" sz="1000" kern="0" dirty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All the projects consultation and advisory documents to be maintained and shared with Clients in SharePoint.</a:t>
              </a:r>
              <a:endPara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lvl="1" indent="-228600" algn="just">
                <a:lnSpc>
                  <a:spcPct val="115000"/>
                </a:lnSpc>
                <a:buClr>
                  <a:srgbClr val="000000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GB" sz="1000" kern="0" dirty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O365 External </a:t>
              </a:r>
              <a:r>
                <a:rPr lang="en-GB" sz="1000" kern="0" dirty="0" smtClean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Sharing needs</a:t>
              </a:r>
              <a:endPara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lvl="1" indent="-228600" algn="just">
                <a:lnSpc>
                  <a:spcPct val="115000"/>
                </a:lnSpc>
                <a:buClr>
                  <a:srgbClr val="000000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GB" sz="1000" kern="0" dirty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Business required on-premises SQL data into O365 SharePoint online for reporting purpose</a:t>
              </a:r>
              <a:endPara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lvl="1" indent="-228600" algn="just">
                <a:lnSpc>
                  <a:spcPct val="115000"/>
                </a:lnSpc>
                <a:buClr>
                  <a:srgbClr val="000000"/>
                </a:buClr>
                <a:buSzPct val="80000"/>
                <a:buFont typeface="Wingdings" pitchFamily="2" charset="2"/>
                <a:buChar char="Ø"/>
                <a:defRPr/>
              </a:pPr>
              <a:r>
                <a:rPr lang="en-GB" sz="1000" kern="0" dirty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New Enhancements + App Development needs in SharePoint on Premises and Online environment</a:t>
              </a:r>
              <a:r>
                <a:rPr lang="en-GB" sz="1000" kern="0" dirty="0" smtClean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</a:p>
            <a:p>
              <a:pPr marL="228600" lvl="1" indent="-228600" algn="just">
                <a:lnSpc>
                  <a:spcPct val="115000"/>
                </a:lnSpc>
                <a:buClr>
                  <a:srgbClr val="000000"/>
                </a:buClr>
                <a:buSzPct val="80000"/>
                <a:buFont typeface="Wingdings" pitchFamily="2" charset="2"/>
                <a:buChar char="Ø"/>
                <a:defRPr/>
              </a:pPr>
              <a:endPara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" y="5625152"/>
            <a:ext cx="426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Customer Benefits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37" y="5929952"/>
            <a:ext cx="761886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GB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Developed </a:t>
            </a:r>
            <a:r>
              <a:rPr lang="en-GB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GB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scripts </a:t>
            </a:r>
            <a:r>
              <a:rPr lang="en-GB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which reduced </a:t>
            </a:r>
            <a:r>
              <a:rPr lang="en-GB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Migration </a:t>
            </a:r>
            <a:r>
              <a:rPr lang="en-GB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time</a:t>
            </a:r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Timely completion of project</a:t>
            </a:r>
            <a:endParaRPr lang="en-IN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" y="2794337"/>
            <a:ext cx="60186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1" indent="-185738" algn="just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endParaRPr lang="en-US" altLang="ja-JP" sz="1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2984971"/>
            <a:ext cx="8305800" cy="257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1" indent="-185738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/>
              <a:t>(</a:t>
            </a:r>
            <a:r>
              <a:rPr lang="en-US" sz="1000" dirty="0" err="1"/>
              <a:t>MetaVis</a:t>
            </a:r>
            <a:r>
              <a:rPr lang="en-US" sz="1000" dirty="0"/>
              <a:t>) based Content Migration Project from Moss 2007/2010 environment to SharePoint 2013/Office 365 environment</a:t>
            </a:r>
          </a:p>
          <a:p>
            <a:pPr marL="185738" lvl="1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/>
              <a:t>HCL has  implemented the governance model in Client SharePoint to better services in SharePoint world e.g.</a:t>
            </a:r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GB" sz="1000" dirty="0" smtClean="0"/>
              <a:t>Developed and Managed </a:t>
            </a:r>
            <a:r>
              <a:rPr lang="en-GB" sz="1000" dirty="0"/>
              <a:t>Execution plan including Communication, Risk, and </a:t>
            </a:r>
            <a:r>
              <a:rPr lang="en-GB" sz="1000" dirty="0" smtClean="0"/>
              <a:t>Quality</a:t>
            </a:r>
            <a:endParaRPr lang="en-US" sz="1000" dirty="0"/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GB" sz="1000" dirty="0"/>
              <a:t>Defining the Quota templates</a:t>
            </a:r>
            <a:endParaRPr lang="en-US" sz="1000" dirty="0"/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GB" sz="1000" dirty="0"/>
              <a:t>Defining the manage Metadata across the FARMS </a:t>
            </a:r>
            <a:endParaRPr lang="en-US" sz="1000" dirty="0"/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GB" sz="1000" dirty="0"/>
              <a:t>Defining the new Project templates</a:t>
            </a:r>
            <a:endParaRPr lang="en-US" sz="1000" dirty="0"/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GB" sz="1000" dirty="0"/>
              <a:t>Defining strict permission policies on server’s login &amp; Site collection etc.</a:t>
            </a:r>
            <a:endParaRPr lang="en-US" sz="1000" dirty="0"/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GB" sz="1000" dirty="0"/>
              <a:t>Server patching </a:t>
            </a:r>
            <a:endParaRPr lang="en-US" sz="1000" dirty="0"/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GB" sz="1000" dirty="0"/>
              <a:t>User Education </a:t>
            </a:r>
            <a:endParaRPr lang="en-US" sz="1000" dirty="0"/>
          </a:p>
          <a:p>
            <a:pPr marL="185738" lvl="1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/>
              <a:t>For O365 External Sharing:</a:t>
            </a:r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GB" sz="1000" dirty="0"/>
              <a:t>A New domain has been integrated with O365 and external uses are being managed there with strict users demobilisation policies</a:t>
            </a:r>
            <a:r>
              <a:rPr lang="en-GB" sz="1000" dirty="0" smtClean="0"/>
              <a:t>.</a:t>
            </a:r>
            <a:endParaRPr lang="en-US" sz="1000" dirty="0"/>
          </a:p>
          <a:p>
            <a:pPr marL="185738" lvl="1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/>
              <a:t>For SP2013 &amp; O365 new solutions</a:t>
            </a:r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 smtClean="0"/>
              <a:t>Developed custom </a:t>
            </a:r>
            <a:r>
              <a:rPr lang="en-US" sz="1000" dirty="0"/>
              <a:t>App </a:t>
            </a:r>
            <a:r>
              <a:rPr lang="en-US" sz="1000" dirty="0" smtClean="0"/>
              <a:t>parts </a:t>
            </a:r>
            <a:r>
              <a:rPr lang="en-US" sz="1000" dirty="0"/>
              <a:t>so it can be used on premises and O365 and it would be future </a:t>
            </a:r>
            <a:r>
              <a:rPr lang="en-US" sz="1000" dirty="0" smtClean="0"/>
              <a:t>ready</a:t>
            </a:r>
            <a:endParaRPr lang="en-US" sz="1000" dirty="0"/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/>
              <a:t>Usage of on premises SQL DB data to O365 by using the hybrid BCS</a:t>
            </a:r>
          </a:p>
          <a:p>
            <a:pPr marL="642938" lvl="2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/>
              <a:t>Usage of this data in preparing the reports and excel graphs in O365</a:t>
            </a:r>
            <a:r>
              <a:rPr lang="en-US" sz="1000" dirty="0" smtClean="0"/>
              <a:t>.</a:t>
            </a:r>
          </a:p>
          <a:p>
            <a:pPr marL="185738" lvl="1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 smtClean="0"/>
              <a:t>Yammer Integration </a:t>
            </a:r>
            <a:endParaRPr lang="en-US" sz="1000" dirty="0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2743200"/>
            <a:ext cx="60323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HCL’s Role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146"/>
          <p:cNvSpPr>
            <a:spLocks noChangeArrowheads="1"/>
          </p:cNvSpPr>
          <p:nvPr/>
        </p:nvSpPr>
        <p:spPr bwMode="auto">
          <a:xfrm>
            <a:off x="0" y="1104272"/>
            <a:ext cx="12192000" cy="5716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" y="191109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 of Engagement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200656"/>
            <a:ext cx="213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1" indent="-185738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/>
              <a:t>Migration from Moss 2007/2010 to SharePoint 2013/O365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defRPr/>
            </a:pPr>
            <a:endParaRPr lang="en-US" altLang="ja-JP" sz="1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667000" y="193548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Technology Scope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194858"/>
            <a:ext cx="2590800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Office 365, K2, Yammer  </a:t>
            </a:r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0" y="1091184"/>
            <a:ext cx="1211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r>
              <a:rPr lang="en-GB" sz="1200" b="1" i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</a:p>
          <a:p>
            <a:pPr algn="just"/>
            <a:r>
              <a:rPr lang="en-US" sz="1000" dirty="0"/>
              <a:t>Client delivers projects, provides expertise in engineering, procurement and construction and offers a wide range of consulting and advisory services</a:t>
            </a:r>
            <a:endParaRPr lang="en-IN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0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CL Template">
  <a:themeElements>
    <a:clrScheme name="HCL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C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HCL Template">
  <a:themeElements>
    <a:clrScheme name="HCL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C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D556AF56A69547ADB021D09E4BED29" ma:contentTypeVersion="29" ma:contentTypeDescription="Create a new document." ma:contentTypeScope="" ma:versionID="e654cca232ff23a34e1eab69cb7dd148">
  <xsd:schema xmlns:xsd="http://www.w3.org/2001/XMLSchema" xmlns:xs="http://www.w3.org/2001/XMLSchema" xmlns:p="http://schemas.microsoft.com/office/2006/metadata/properties" xmlns:ns2="3b85fb25-824c-499b-ab4a-ba98fe30a6ce" targetNamespace="http://schemas.microsoft.com/office/2006/metadata/properties" ma:root="true" ma:fieldsID="67e97405fa5350da3baaa89944b47d0a" ns2:_="">
    <xsd:import namespace="3b85fb25-824c-499b-ab4a-ba98fe30a6ce"/>
    <xsd:element name="properties">
      <xsd:complexType>
        <xsd:sequence>
          <xsd:element name="documentManagement">
            <xsd:complexType>
              <xsd:all>
                <xsd:element ref="ns2:SP_x0020_Services" minOccurs="0"/>
                <xsd:element ref="ns2:SP_x0020__x0020_Areas" minOccurs="0"/>
                <xsd:element ref="ns2:Key_x0020_Contac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5fb25-824c-499b-ab4a-ba98fe30a6ce" elementFormDefault="qualified">
    <xsd:import namespace="http://schemas.microsoft.com/office/2006/documentManagement/types"/>
    <xsd:import namespace="http://schemas.microsoft.com/office/infopath/2007/PartnerControls"/>
    <xsd:element name="SP_x0020_Services" ma:index="8" nillable="true" ma:displayName="SP Services" ma:list="{d239ff5c-6ad2-4452-828c-0a6e5283fb5e}" ma:internalName="SP_x0020_Service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P_x0020__x0020_Areas" ma:index="9" nillable="true" ma:displayName="SP  Areas" ma:list="{5e980a75-4430-4785-a389-c7cb5a08ccdb}" ma:internalName="SP_x0020__x0020_Area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y_x0020_Contacts" ma:index="10" nillable="true" ma:displayName="Key Contacts" ma:list="UserInfo" ma:SharePointGroup="0" ma:internalName="Key_x0020_Contact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es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_x0020_Contacts xmlns="3b85fb25-824c-499b-ab4a-ba98fe30a6ce">
      <UserInfo>
        <DisplayName/>
        <AccountId xsi:nil="true"/>
        <AccountType/>
      </UserInfo>
    </Key_x0020_Contacts>
    <SP_x0020_Services xmlns="3b85fb25-824c-499b-ab4a-ba98fe30a6ce"/>
    <SP_x0020__x0020_Areas xmlns="3b85fb25-824c-499b-ab4a-ba98fe30a6ce">
      <Value>12</Value>
    </SP_x0020__x0020_Areas>
  </documentManagement>
</p:properties>
</file>

<file path=customXml/itemProps1.xml><?xml version="1.0" encoding="utf-8"?>
<ds:datastoreItem xmlns:ds="http://schemas.openxmlformats.org/officeDocument/2006/customXml" ds:itemID="{B4C9C264-79F6-4CAD-882A-12FF9A477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85fb25-824c-499b-ab4a-ba98fe30a6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7BF032-5FE7-4CE2-8A68-E072E5232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3D832-07F2-4838-8EF6-B54C73CEFC73}">
  <ds:schemaRefs>
    <ds:schemaRef ds:uri="http://purl.org/dc/terms/"/>
    <ds:schemaRef ds:uri="3b85fb25-824c-499b-ab4a-ba98fe30a6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5446</TotalTime>
  <Words>340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Segoe UI</vt:lpstr>
      <vt:lpstr>Verdana</vt:lpstr>
      <vt:lpstr>Wingdings</vt:lpstr>
      <vt:lpstr>Wingdings 2</vt:lpstr>
      <vt:lpstr>1_HCL Template</vt:lpstr>
      <vt:lpstr>2_HCL Template</vt:lpstr>
      <vt:lpstr>Case Study – Energy Conglomerate from Australia</vt:lpstr>
    </vt:vector>
  </TitlesOfParts>
  <Company>HCL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Vinoth Kumar Manoharan</dc:creator>
  <cp:lastModifiedBy>Debraj Das</cp:lastModifiedBy>
  <cp:revision>1209</cp:revision>
  <dcterms:created xsi:type="dcterms:W3CDTF">2014-04-10T03:22:13Z</dcterms:created>
  <dcterms:modified xsi:type="dcterms:W3CDTF">2016-04-22T18:01:53Z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0x010100A3D556AF56A69547ADB021D09E4BED29</vt:lpwstr>
  </property>
</Properties>
</file>