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8" r:id="rId4"/>
  </p:sldMasterIdLst>
  <p:notesMasterIdLst>
    <p:notesMasterId r:id="rId27"/>
  </p:notesMasterIdLst>
  <p:sldIdLst>
    <p:sldId id="2147478310" r:id="rId5"/>
    <p:sldId id="2147471140" r:id="rId6"/>
    <p:sldId id="378" r:id="rId7"/>
    <p:sldId id="2147479915" r:id="rId8"/>
    <p:sldId id="2147479955" r:id="rId9"/>
    <p:sldId id="2147479924" r:id="rId10"/>
    <p:sldId id="2147479957" r:id="rId11"/>
    <p:sldId id="2147479956" r:id="rId12"/>
    <p:sldId id="2147479927" r:id="rId13"/>
    <p:sldId id="2147479934" r:id="rId14"/>
    <p:sldId id="2147479935" r:id="rId15"/>
    <p:sldId id="2147479936" r:id="rId16"/>
    <p:sldId id="2147479937" r:id="rId17"/>
    <p:sldId id="2147479938" r:id="rId18"/>
    <p:sldId id="2147479949" r:id="rId19"/>
    <p:sldId id="2147479950" r:id="rId20"/>
    <p:sldId id="2147479951" r:id="rId21"/>
    <p:sldId id="2147479952" r:id="rId22"/>
    <p:sldId id="2147479953" r:id="rId23"/>
    <p:sldId id="2147479945" r:id="rId24"/>
    <p:sldId id="2147479948" r:id="rId25"/>
    <p:sldId id="214747995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4694E7-401B-41A0-BD7B-C2B1B3EF85B8}">
          <p14:sldIdLst>
            <p14:sldId id="2147478310"/>
            <p14:sldId id="2147471140"/>
            <p14:sldId id="378"/>
            <p14:sldId id="2147479915"/>
            <p14:sldId id="2147479955"/>
            <p14:sldId id="2147479924"/>
            <p14:sldId id="2147479957"/>
            <p14:sldId id="2147479956"/>
            <p14:sldId id="2147479927"/>
            <p14:sldId id="2147479934"/>
            <p14:sldId id="2147479935"/>
            <p14:sldId id="2147479936"/>
            <p14:sldId id="2147479937"/>
            <p14:sldId id="2147479938"/>
            <p14:sldId id="2147479949"/>
            <p14:sldId id="2147479950"/>
            <p14:sldId id="2147479951"/>
            <p14:sldId id="2147479952"/>
            <p14:sldId id="2147479953"/>
            <p14:sldId id="2147479945"/>
            <p14:sldId id="2147479948"/>
            <p14:sldId id="214747995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16413F-7C30-2825-D149-EA1EA98C3C62}" name="Kunal Sethi" initials="KS" userId="S::sethi_k@HCL.COM::702c92de-e139-4c49-8fb9-4271b713aa39" providerId="AD"/>
  <p188:author id="{43666F5B-D964-7D87-0DAC-15B7A2EE7F4A}" name="Manoj Kumar Sabath" initials="MS" userId="S::manojkumar.sabath@hcl.com::017906c2-b151-414d-a66e-6da61f9cd5d6" providerId="AD"/>
  <p188:author id="{553BC1FE-9574-D983-321E-A01E529E72BC}" name="Arabinda Nag Chowdhury" initials="Auro" userId="Arabinda Nag Chowdhur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BFC"/>
    <a:srgbClr val="EBECFF"/>
    <a:srgbClr val="3C91FF"/>
    <a:srgbClr val="3B91FF"/>
    <a:srgbClr val="0C4CB4"/>
    <a:srgbClr val="1E3161"/>
    <a:srgbClr val="0B4199"/>
    <a:srgbClr val="0F5FDC"/>
    <a:srgbClr val="8669F0"/>
    <a:srgbClr val="5F1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C36FBE-6DBE-4B4E-9593-9EAA5315C37C}" v="222" dt="2023-10-26T10:03:44.914"/>
    <p1510:client id="{5758D49E-D373-4277-BB16-D2314CE6D0B6}" v="45" dt="2023-10-27T08:31:48.211"/>
    <p1510:client id="{FFF31586-7B15-432E-864B-201D6A666CD8}" v="1" dt="2023-10-26T10:14:39.7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31" autoAdjust="0"/>
    <p:restoredTop sz="94648"/>
  </p:normalViewPr>
  <p:slideViewPr>
    <p:cSldViewPr snapToGrid="0">
      <p:cViewPr varScale="1">
        <p:scale>
          <a:sx n="59" d="100"/>
          <a:sy n="59" d="100"/>
        </p:scale>
        <p:origin x="10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pan Samanta" userId="484e2a60-ef77-4889-9fef-dc858adca8eb" providerId="ADAL" clId="{5758D49E-D373-4277-BB16-D2314CE6D0B6}"/>
    <pc:docChg chg="modSld">
      <pc:chgData name="Tapan Samanta" userId="484e2a60-ef77-4889-9fef-dc858adca8eb" providerId="ADAL" clId="{5758D49E-D373-4277-BB16-D2314CE6D0B6}" dt="2023-10-27T09:59:51.173" v="31" actId="20577"/>
      <pc:docMkLst>
        <pc:docMk/>
      </pc:docMkLst>
      <pc:sldChg chg="modSp mod">
        <pc:chgData name="Tapan Samanta" userId="484e2a60-ef77-4889-9fef-dc858adca8eb" providerId="ADAL" clId="{5758D49E-D373-4277-BB16-D2314CE6D0B6}" dt="2023-10-27T08:30:51.249" v="2" actId="404"/>
        <pc:sldMkLst>
          <pc:docMk/>
          <pc:sldMk cId="817702616" sldId="2147479954"/>
        </pc:sldMkLst>
        <pc:spChg chg="mod">
          <ac:chgData name="Tapan Samanta" userId="484e2a60-ef77-4889-9fef-dc858adca8eb" providerId="ADAL" clId="{5758D49E-D373-4277-BB16-D2314CE6D0B6}" dt="2023-10-27T08:30:51.249" v="2" actId="404"/>
          <ac:spMkLst>
            <pc:docMk/>
            <pc:sldMk cId="817702616" sldId="2147479954"/>
            <ac:spMk id="8" creationId="{C569ABC2-CD23-DCF9-8604-291491FA827E}"/>
          </ac:spMkLst>
        </pc:spChg>
      </pc:sldChg>
      <pc:sldChg chg="modSp mod">
        <pc:chgData name="Tapan Samanta" userId="484e2a60-ef77-4889-9fef-dc858adca8eb" providerId="ADAL" clId="{5758D49E-D373-4277-BB16-D2314CE6D0B6}" dt="2023-10-27T09:59:51.173" v="31" actId="20577"/>
        <pc:sldMkLst>
          <pc:docMk/>
          <pc:sldMk cId="2294077847" sldId="2147479955"/>
        </pc:sldMkLst>
        <pc:graphicFrameChg chg="modGraphic">
          <ac:chgData name="Tapan Samanta" userId="484e2a60-ef77-4889-9fef-dc858adca8eb" providerId="ADAL" clId="{5758D49E-D373-4277-BB16-D2314CE6D0B6}" dt="2023-10-27T09:59:51.173" v="31" actId="20577"/>
          <ac:graphicFrameMkLst>
            <pc:docMk/>
            <pc:sldMk cId="2294077847" sldId="2147479955"/>
            <ac:graphicFrameMk id="2" creationId="{56EA6F30-B9D8-5440-40E0-86FE70601EF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0AB40-8770-4433-AB88-1AF98C71F5C9}"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61D58-31DD-4575-82DB-3033CA70D08D}" type="slidenum">
              <a:rPr lang="en-US" smtClean="0"/>
              <a:t>‹#›</a:t>
            </a:fld>
            <a:endParaRPr lang="en-US"/>
          </a:p>
        </p:txBody>
      </p:sp>
    </p:spTree>
    <p:extLst>
      <p:ext uri="{BB962C8B-B14F-4D97-AF65-F5344CB8AC3E}">
        <p14:creationId xmlns:p14="http://schemas.microsoft.com/office/powerpoint/2010/main" val="2266508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861D58-31DD-4575-82DB-3033CA70D08D}" type="slidenum">
              <a:rPr lang="en-US" smtClean="0"/>
              <a:t>2</a:t>
            </a:fld>
            <a:endParaRPr lang="en-US"/>
          </a:p>
        </p:txBody>
      </p:sp>
    </p:spTree>
    <p:extLst>
      <p:ext uri="{BB962C8B-B14F-4D97-AF65-F5344CB8AC3E}">
        <p14:creationId xmlns:p14="http://schemas.microsoft.com/office/powerpoint/2010/main" val="3261216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a:p>
        </p:txBody>
      </p:sp>
      <p:sp>
        <p:nvSpPr>
          <p:cNvPr id="4" name="Slide Number Placeholder 3"/>
          <p:cNvSpPr>
            <a:spLocks noGrp="1"/>
          </p:cNvSpPr>
          <p:nvPr>
            <p:ph type="sldNum" sz="quarter" idx="5"/>
          </p:nvPr>
        </p:nvSpPr>
        <p:spPr/>
        <p:txBody>
          <a:bodyPr/>
          <a:lstStyle/>
          <a:p>
            <a:fld id="{345AF4B5-3E5C-F84D-A668-6F62F852D3B7}" type="slidenum">
              <a:rPr lang="en-US" smtClean="0"/>
              <a:t>15</a:t>
            </a:fld>
            <a:endParaRPr lang="en-US"/>
          </a:p>
        </p:txBody>
      </p:sp>
    </p:spTree>
    <p:extLst>
      <p:ext uri="{BB962C8B-B14F-4D97-AF65-F5344CB8AC3E}">
        <p14:creationId xmlns:p14="http://schemas.microsoft.com/office/powerpoint/2010/main" val="506294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a:p>
        </p:txBody>
      </p:sp>
      <p:sp>
        <p:nvSpPr>
          <p:cNvPr id="4" name="Slide Number Placeholder 3"/>
          <p:cNvSpPr>
            <a:spLocks noGrp="1"/>
          </p:cNvSpPr>
          <p:nvPr>
            <p:ph type="sldNum" sz="quarter" idx="5"/>
          </p:nvPr>
        </p:nvSpPr>
        <p:spPr/>
        <p:txBody>
          <a:bodyPr/>
          <a:lstStyle/>
          <a:p>
            <a:fld id="{345AF4B5-3E5C-F84D-A668-6F62F852D3B7}" type="slidenum">
              <a:rPr lang="en-US" smtClean="0"/>
              <a:t>16</a:t>
            </a:fld>
            <a:endParaRPr lang="en-US"/>
          </a:p>
        </p:txBody>
      </p:sp>
    </p:spTree>
    <p:extLst>
      <p:ext uri="{BB962C8B-B14F-4D97-AF65-F5344CB8AC3E}">
        <p14:creationId xmlns:p14="http://schemas.microsoft.com/office/powerpoint/2010/main" val="2608122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a:p>
        </p:txBody>
      </p:sp>
      <p:sp>
        <p:nvSpPr>
          <p:cNvPr id="4" name="Slide Number Placeholder 3"/>
          <p:cNvSpPr>
            <a:spLocks noGrp="1"/>
          </p:cNvSpPr>
          <p:nvPr>
            <p:ph type="sldNum" sz="quarter" idx="5"/>
          </p:nvPr>
        </p:nvSpPr>
        <p:spPr/>
        <p:txBody>
          <a:bodyPr/>
          <a:lstStyle/>
          <a:p>
            <a:fld id="{345AF4B5-3E5C-F84D-A668-6F62F852D3B7}" type="slidenum">
              <a:rPr lang="en-US" smtClean="0"/>
              <a:t>17</a:t>
            </a:fld>
            <a:endParaRPr lang="en-US"/>
          </a:p>
        </p:txBody>
      </p:sp>
    </p:spTree>
    <p:extLst>
      <p:ext uri="{BB962C8B-B14F-4D97-AF65-F5344CB8AC3E}">
        <p14:creationId xmlns:p14="http://schemas.microsoft.com/office/powerpoint/2010/main" val="1436385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a:p>
        </p:txBody>
      </p:sp>
      <p:sp>
        <p:nvSpPr>
          <p:cNvPr id="4" name="Slide Number Placeholder 3"/>
          <p:cNvSpPr>
            <a:spLocks noGrp="1"/>
          </p:cNvSpPr>
          <p:nvPr>
            <p:ph type="sldNum" sz="quarter" idx="5"/>
          </p:nvPr>
        </p:nvSpPr>
        <p:spPr/>
        <p:txBody>
          <a:bodyPr/>
          <a:lstStyle/>
          <a:p>
            <a:fld id="{345AF4B5-3E5C-F84D-A668-6F62F852D3B7}" type="slidenum">
              <a:rPr lang="en-US" smtClean="0"/>
              <a:t>18</a:t>
            </a:fld>
            <a:endParaRPr lang="en-US"/>
          </a:p>
        </p:txBody>
      </p:sp>
    </p:spTree>
    <p:extLst>
      <p:ext uri="{BB962C8B-B14F-4D97-AF65-F5344CB8AC3E}">
        <p14:creationId xmlns:p14="http://schemas.microsoft.com/office/powerpoint/2010/main" val="332577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a:p>
        </p:txBody>
      </p:sp>
      <p:sp>
        <p:nvSpPr>
          <p:cNvPr id="4" name="Slide Number Placeholder 3"/>
          <p:cNvSpPr>
            <a:spLocks noGrp="1"/>
          </p:cNvSpPr>
          <p:nvPr>
            <p:ph type="sldNum" sz="quarter" idx="5"/>
          </p:nvPr>
        </p:nvSpPr>
        <p:spPr/>
        <p:txBody>
          <a:bodyPr/>
          <a:lstStyle/>
          <a:p>
            <a:fld id="{345AF4B5-3E5C-F84D-A668-6F62F852D3B7}" type="slidenum">
              <a:rPr lang="en-US" smtClean="0"/>
              <a:t>19</a:t>
            </a:fld>
            <a:endParaRPr lang="en-US"/>
          </a:p>
        </p:txBody>
      </p:sp>
    </p:spTree>
    <p:extLst>
      <p:ext uri="{BB962C8B-B14F-4D97-AF65-F5344CB8AC3E}">
        <p14:creationId xmlns:p14="http://schemas.microsoft.com/office/powerpoint/2010/main" val="1864008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a:p>
        </p:txBody>
      </p:sp>
      <p:sp>
        <p:nvSpPr>
          <p:cNvPr id="4" name="Slide Number Placeholder 3"/>
          <p:cNvSpPr>
            <a:spLocks noGrp="1"/>
          </p:cNvSpPr>
          <p:nvPr>
            <p:ph type="sldNum" sz="quarter" idx="5"/>
          </p:nvPr>
        </p:nvSpPr>
        <p:spPr/>
        <p:txBody>
          <a:bodyPr/>
          <a:lstStyle/>
          <a:p>
            <a:fld id="{345AF4B5-3E5C-F84D-A668-6F62F852D3B7}" type="slidenum">
              <a:rPr lang="en-US" smtClean="0"/>
              <a:t>22</a:t>
            </a:fld>
            <a:endParaRPr lang="en-US"/>
          </a:p>
        </p:txBody>
      </p:sp>
    </p:spTree>
    <p:extLst>
      <p:ext uri="{BB962C8B-B14F-4D97-AF65-F5344CB8AC3E}">
        <p14:creationId xmlns:p14="http://schemas.microsoft.com/office/powerpoint/2010/main" val="183013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a:p>
        </p:txBody>
      </p:sp>
      <p:sp>
        <p:nvSpPr>
          <p:cNvPr id="4" name="Slide Number Placeholder 3"/>
          <p:cNvSpPr>
            <a:spLocks noGrp="1"/>
          </p:cNvSpPr>
          <p:nvPr>
            <p:ph type="sldNum" sz="quarter" idx="5"/>
          </p:nvPr>
        </p:nvSpPr>
        <p:spPr/>
        <p:txBody>
          <a:bodyPr/>
          <a:lstStyle/>
          <a:p>
            <a:fld id="{345AF4B5-3E5C-F84D-A668-6F62F852D3B7}" type="slidenum">
              <a:rPr lang="en-US" smtClean="0"/>
              <a:t>4</a:t>
            </a:fld>
            <a:endParaRPr lang="en-US"/>
          </a:p>
        </p:txBody>
      </p:sp>
    </p:spTree>
    <p:extLst>
      <p:ext uri="{BB962C8B-B14F-4D97-AF65-F5344CB8AC3E}">
        <p14:creationId xmlns:p14="http://schemas.microsoft.com/office/powerpoint/2010/main" val="3560585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a:p>
        </p:txBody>
      </p:sp>
      <p:sp>
        <p:nvSpPr>
          <p:cNvPr id="4" name="Slide Number Placeholder 3"/>
          <p:cNvSpPr>
            <a:spLocks noGrp="1"/>
          </p:cNvSpPr>
          <p:nvPr>
            <p:ph type="sldNum" sz="quarter" idx="5"/>
          </p:nvPr>
        </p:nvSpPr>
        <p:spPr/>
        <p:txBody>
          <a:bodyPr/>
          <a:lstStyle/>
          <a:p>
            <a:fld id="{345AF4B5-3E5C-F84D-A668-6F62F852D3B7}" type="slidenum">
              <a:rPr lang="en-US" smtClean="0"/>
              <a:t>5</a:t>
            </a:fld>
            <a:endParaRPr lang="en-US"/>
          </a:p>
        </p:txBody>
      </p:sp>
    </p:spTree>
    <p:extLst>
      <p:ext uri="{BB962C8B-B14F-4D97-AF65-F5344CB8AC3E}">
        <p14:creationId xmlns:p14="http://schemas.microsoft.com/office/powerpoint/2010/main" val="181616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a:p>
        </p:txBody>
      </p:sp>
      <p:sp>
        <p:nvSpPr>
          <p:cNvPr id="4" name="Slide Number Placeholder 3"/>
          <p:cNvSpPr>
            <a:spLocks noGrp="1"/>
          </p:cNvSpPr>
          <p:nvPr>
            <p:ph type="sldNum" sz="quarter" idx="5"/>
          </p:nvPr>
        </p:nvSpPr>
        <p:spPr/>
        <p:txBody>
          <a:bodyPr/>
          <a:lstStyle/>
          <a:p>
            <a:fld id="{345AF4B5-3E5C-F84D-A668-6F62F852D3B7}" type="slidenum">
              <a:rPr lang="en-US" smtClean="0"/>
              <a:t>7</a:t>
            </a:fld>
            <a:endParaRPr lang="en-US"/>
          </a:p>
        </p:txBody>
      </p:sp>
    </p:spTree>
    <p:extLst>
      <p:ext uri="{BB962C8B-B14F-4D97-AF65-F5344CB8AC3E}">
        <p14:creationId xmlns:p14="http://schemas.microsoft.com/office/powerpoint/2010/main" val="88341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a:p>
        </p:txBody>
      </p:sp>
      <p:sp>
        <p:nvSpPr>
          <p:cNvPr id="4" name="Slide Number Placeholder 3"/>
          <p:cNvSpPr>
            <a:spLocks noGrp="1"/>
          </p:cNvSpPr>
          <p:nvPr>
            <p:ph type="sldNum" sz="quarter" idx="5"/>
          </p:nvPr>
        </p:nvSpPr>
        <p:spPr/>
        <p:txBody>
          <a:bodyPr/>
          <a:lstStyle/>
          <a:p>
            <a:fld id="{345AF4B5-3E5C-F84D-A668-6F62F852D3B7}" type="slidenum">
              <a:rPr lang="en-US" smtClean="0"/>
              <a:t>9</a:t>
            </a:fld>
            <a:endParaRPr lang="en-US"/>
          </a:p>
        </p:txBody>
      </p:sp>
    </p:spTree>
    <p:extLst>
      <p:ext uri="{BB962C8B-B14F-4D97-AF65-F5344CB8AC3E}">
        <p14:creationId xmlns:p14="http://schemas.microsoft.com/office/powerpoint/2010/main" val="1432201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a:p>
        </p:txBody>
      </p:sp>
      <p:sp>
        <p:nvSpPr>
          <p:cNvPr id="4" name="Slide Number Placeholder 3"/>
          <p:cNvSpPr>
            <a:spLocks noGrp="1"/>
          </p:cNvSpPr>
          <p:nvPr>
            <p:ph type="sldNum" sz="quarter" idx="5"/>
          </p:nvPr>
        </p:nvSpPr>
        <p:spPr/>
        <p:txBody>
          <a:bodyPr/>
          <a:lstStyle/>
          <a:p>
            <a:fld id="{345AF4B5-3E5C-F84D-A668-6F62F852D3B7}" type="slidenum">
              <a:rPr lang="en-US" smtClean="0"/>
              <a:t>10</a:t>
            </a:fld>
            <a:endParaRPr lang="en-US"/>
          </a:p>
        </p:txBody>
      </p:sp>
    </p:spTree>
    <p:extLst>
      <p:ext uri="{BB962C8B-B14F-4D97-AF65-F5344CB8AC3E}">
        <p14:creationId xmlns:p14="http://schemas.microsoft.com/office/powerpoint/2010/main" val="3458207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a:p>
        </p:txBody>
      </p:sp>
      <p:sp>
        <p:nvSpPr>
          <p:cNvPr id="4" name="Slide Number Placeholder 3"/>
          <p:cNvSpPr>
            <a:spLocks noGrp="1"/>
          </p:cNvSpPr>
          <p:nvPr>
            <p:ph type="sldNum" sz="quarter" idx="5"/>
          </p:nvPr>
        </p:nvSpPr>
        <p:spPr/>
        <p:txBody>
          <a:bodyPr/>
          <a:lstStyle/>
          <a:p>
            <a:fld id="{345AF4B5-3E5C-F84D-A668-6F62F852D3B7}" type="slidenum">
              <a:rPr lang="en-US" smtClean="0"/>
              <a:t>11</a:t>
            </a:fld>
            <a:endParaRPr lang="en-US"/>
          </a:p>
        </p:txBody>
      </p:sp>
    </p:spTree>
    <p:extLst>
      <p:ext uri="{BB962C8B-B14F-4D97-AF65-F5344CB8AC3E}">
        <p14:creationId xmlns:p14="http://schemas.microsoft.com/office/powerpoint/2010/main" val="614609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a:p>
        </p:txBody>
      </p:sp>
      <p:sp>
        <p:nvSpPr>
          <p:cNvPr id="4" name="Slide Number Placeholder 3"/>
          <p:cNvSpPr>
            <a:spLocks noGrp="1"/>
          </p:cNvSpPr>
          <p:nvPr>
            <p:ph type="sldNum" sz="quarter" idx="5"/>
          </p:nvPr>
        </p:nvSpPr>
        <p:spPr/>
        <p:txBody>
          <a:bodyPr/>
          <a:lstStyle/>
          <a:p>
            <a:fld id="{345AF4B5-3E5C-F84D-A668-6F62F852D3B7}" type="slidenum">
              <a:rPr lang="en-US" smtClean="0"/>
              <a:t>12</a:t>
            </a:fld>
            <a:endParaRPr lang="en-US"/>
          </a:p>
        </p:txBody>
      </p:sp>
    </p:spTree>
    <p:extLst>
      <p:ext uri="{BB962C8B-B14F-4D97-AF65-F5344CB8AC3E}">
        <p14:creationId xmlns:p14="http://schemas.microsoft.com/office/powerpoint/2010/main" val="1628173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a:p>
        </p:txBody>
      </p:sp>
      <p:sp>
        <p:nvSpPr>
          <p:cNvPr id="4" name="Slide Number Placeholder 3"/>
          <p:cNvSpPr>
            <a:spLocks noGrp="1"/>
          </p:cNvSpPr>
          <p:nvPr>
            <p:ph type="sldNum" sz="quarter" idx="5"/>
          </p:nvPr>
        </p:nvSpPr>
        <p:spPr/>
        <p:txBody>
          <a:bodyPr/>
          <a:lstStyle/>
          <a:p>
            <a:fld id="{345AF4B5-3E5C-F84D-A668-6F62F852D3B7}" type="slidenum">
              <a:rPr lang="en-US" smtClean="0"/>
              <a:t>13</a:t>
            </a:fld>
            <a:endParaRPr lang="en-US"/>
          </a:p>
        </p:txBody>
      </p:sp>
    </p:spTree>
    <p:extLst>
      <p:ext uri="{BB962C8B-B14F-4D97-AF65-F5344CB8AC3E}">
        <p14:creationId xmlns:p14="http://schemas.microsoft.com/office/powerpoint/2010/main" val="2983492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C4F45E-BB7B-D5C9-30C2-BBA041471813}"/>
              </a:ext>
            </a:extLst>
          </p:cNvPr>
          <p:cNvSpPr/>
          <p:nvPr userDrawn="1"/>
        </p:nvSpPr>
        <p:spPr>
          <a:xfrm>
            <a:off x="278296" y="6332912"/>
            <a:ext cx="566530" cy="49945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Picture Placeholder 3">
            <a:extLst>
              <a:ext uri="{FF2B5EF4-FFF2-40B4-BE49-F238E27FC236}">
                <a16:creationId xmlns:a16="http://schemas.microsoft.com/office/drawing/2014/main" id="{87D4BEC6-4E25-C22F-C673-6A2B0DFB4F73}"/>
              </a:ext>
            </a:extLst>
          </p:cNvPr>
          <p:cNvSpPr>
            <a:spLocks noGrp="1"/>
          </p:cNvSpPr>
          <p:nvPr>
            <p:ph type="pic" sz="quarter" idx="14"/>
          </p:nvPr>
        </p:nvSpPr>
        <p:spPr>
          <a:xfrm>
            <a:off x="6915792" y="2"/>
            <a:ext cx="5276208" cy="5991954"/>
          </a:xfrm>
          <a:prstGeom prst="roundRect">
            <a:avLst>
              <a:gd name="adj" fmla="val 780"/>
            </a:avLst>
          </a:prstGeom>
          <a:noFill/>
        </p:spPr>
        <p:txBody>
          <a:bodyPr>
            <a:normAutofit/>
          </a:bodyPr>
          <a:lstStyle>
            <a:lvl1pPr>
              <a:defRPr sz="1100"/>
            </a:lvl1pPr>
          </a:lstStyle>
          <a:p>
            <a:r>
              <a:rPr lang="en-US"/>
              <a:t>Click icon to add picture</a:t>
            </a:r>
          </a:p>
        </p:txBody>
      </p:sp>
      <p:pic>
        <p:nvPicPr>
          <p:cNvPr id="8" name="Picture 7">
            <a:extLst>
              <a:ext uri="{FF2B5EF4-FFF2-40B4-BE49-F238E27FC236}">
                <a16:creationId xmlns:a16="http://schemas.microsoft.com/office/drawing/2014/main" id="{3C83EE17-FAA0-BBEE-0427-9C98ACF9728A}"/>
              </a:ext>
            </a:extLst>
          </p:cNvPr>
          <p:cNvPicPr>
            <a:picLocks noChangeAspect="1"/>
          </p:cNvPicPr>
          <p:nvPr/>
        </p:nvPicPr>
        <p:blipFill>
          <a:blip r:embed="rId2"/>
          <a:stretch>
            <a:fillRect/>
          </a:stretch>
        </p:blipFill>
        <p:spPr>
          <a:xfrm>
            <a:off x="384693" y="361761"/>
            <a:ext cx="4246585" cy="458550"/>
          </a:xfrm>
          <a:prstGeom prst="rect">
            <a:avLst/>
          </a:prstGeom>
        </p:spPr>
      </p:pic>
      <p:pic>
        <p:nvPicPr>
          <p:cNvPr id="5" name="Picture 4">
            <a:extLst>
              <a:ext uri="{FF2B5EF4-FFF2-40B4-BE49-F238E27FC236}">
                <a16:creationId xmlns:a16="http://schemas.microsoft.com/office/drawing/2014/main" id="{81086563-350E-E739-8DD7-CA758FF1525B}"/>
              </a:ext>
            </a:extLst>
          </p:cNvPr>
          <p:cNvPicPr>
            <a:picLocks noChangeAspect="1"/>
          </p:cNvPicPr>
          <p:nvPr userDrawn="1"/>
        </p:nvPicPr>
        <p:blipFill>
          <a:blip r:embed="rId2"/>
          <a:stretch>
            <a:fillRect/>
          </a:stretch>
        </p:blipFill>
        <p:spPr>
          <a:xfrm>
            <a:off x="384693" y="361761"/>
            <a:ext cx="4246585" cy="458550"/>
          </a:xfrm>
          <a:prstGeom prst="rect">
            <a:avLst/>
          </a:prstGeom>
        </p:spPr>
      </p:pic>
      <p:sp>
        <p:nvSpPr>
          <p:cNvPr id="13" name="Text Placeholder 12">
            <a:extLst>
              <a:ext uri="{FF2B5EF4-FFF2-40B4-BE49-F238E27FC236}">
                <a16:creationId xmlns:a16="http://schemas.microsoft.com/office/drawing/2014/main" id="{43BCCAC7-54BA-D2B2-3FBA-B16E1E991852}"/>
              </a:ext>
            </a:extLst>
          </p:cNvPr>
          <p:cNvSpPr>
            <a:spLocks noGrp="1"/>
          </p:cNvSpPr>
          <p:nvPr>
            <p:ph type="body" sz="quarter" idx="11"/>
          </p:nvPr>
        </p:nvSpPr>
        <p:spPr>
          <a:xfrm>
            <a:off x="381000" y="1885478"/>
            <a:ext cx="6578600" cy="1412875"/>
          </a:xfrm>
        </p:spPr>
        <p:txBody>
          <a:bodyPr lIns="0" anchor="b">
            <a:noAutofit/>
          </a:bodyPr>
          <a:lstStyle>
            <a:lvl1pPr marL="0" indent="0">
              <a:lnSpc>
                <a:spcPct val="100000"/>
              </a:lnSpc>
              <a:spcBef>
                <a:spcPts val="0"/>
              </a:spcBef>
              <a:buNone/>
              <a:defRPr sz="4800" b="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4" name="Text Placeholder 12">
            <a:extLst>
              <a:ext uri="{FF2B5EF4-FFF2-40B4-BE49-F238E27FC236}">
                <a16:creationId xmlns:a16="http://schemas.microsoft.com/office/drawing/2014/main" id="{DCA01844-0B7F-60D3-FDC8-4EFA4E6BEBC9}"/>
              </a:ext>
            </a:extLst>
          </p:cNvPr>
          <p:cNvSpPr>
            <a:spLocks noGrp="1"/>
          </p:cNvSpPr>
          <p:nvPr>
            <p:ph type="body" sz="quarter" idx="12"/>
          </p:nvPr>
        </p:nvSpPr>
        <p:spPr>
          <a:xfrm>
            <a:off x="381000" y="3511079"/>
            <a:ext cx="6578600" cy="1000542"/>
          </a:xfrm>
        </p:spPr>
        <p:txBody>
          <a:bodyPr lIns="0" anchor="t">
            <a:noAutofit/>
          </a:bodyPr>
          <a:lstStyle>
            <a:lvl1pPr marL="0" indent="0">
              <a:lnSpc>
                <a:spcPct val="100000"/>
              </a:lnSpc>
              <a:spcBef>
                <a:spcPts val="0"/>
              </a:spcBef>
              <a:buNone/>
              <a:defRPr sz="3000" b="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7" name="Text Placeholder 12">
            <a:extLst>
              <a:ext uri="{FF2B5EF4-FFF2-40B4-BE49-F238E27FC236}">
                <a16:creationId xmlns:a16="http://schemas.microsoft.com/office/drawing/2014/main" id="{72DEFAEB-09CD-513C-0505-BC3F6FB74A50}"/>
              </a:ext>
            </a:extLst>
          </p:cNvPr>
          <p:cNvSpPr>
            <a:spLocks noGrp="1"/>
          </p:cNvSpPr>
          <p:nvPr>
            <p:ph type="body" sz="quarter" idx="13"/>
          </p:nvPr>
        </p:nvSpPr>
        <p:spPr>
          <a:xfrm>
            <a:off x="381000" y="4930805"/>
            <a:ext cx="4851400" cy="1000542"/>
          </a:xfrm>
        </p:spPr>
        <p:txBody>
          <a:bodyPr lIns="0" anchor="b">
            <a:noAutofit/>
          </a:bodyPr>
          <a:lstStyle>
            <a:lvl1pPr marL="0" indent="0">
              <a:lnSpc>
                <a:spcPct val="100000"/>
              </a:lnSpc>
              <a:spcBef>
                <a:spcPts val="0"/>
              </a:spcBef>
              <a:buNone/>
              <a:defRPr sz="1800" b="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pic>
        <p:nvPicPr>
          <p:cNvPr id="23" name="object 13">
            <a:extLst>
              <a:ext uri="{FF2B5EF4-FFF2-40B4-BE49-F238E27FC236}">
                <a16:creationId xmlns:a16="http://schemas.microsoft.com/office/drawing/2014/main" id="{B648EF40-09E2-D92F-236D-7F99DE61AA72}"/>
              </a:ext>
            </a:extLst>
          </p:cNvPr>
          <p:cNvPicPr/>
          <p:nvPr/>
        </p:nvPicPr>
        <p:blipFill>
          <a:blip r:embed="rId3" cstate="screen">
            <a:extLst>
              <a:ext uri="{28A0092B-C50C-407E-A947-70E740481C1C}">
                <a14:useLocalDpi xmlns:a14="http://schemas.microsoft.com/office/drawing/2010/main"/>
              </a:ext>
            </a:extLst>
          </a:blip>
          <a:stretch>
            <a:fillRect/>
          </a:stretch>
        </p:blipFill>
        <p:spPr>
          <a:xfrm>
            <a:off x="388533" y="323890"/>
            <a:ext cx="4002152" cy="444670"/>
          </a:xfrm>
          <a:prstGeom prst="rect">
            <a:avLst/>
          </a:prstGeom>
        </p:spPr>
      </p:pic>
      <p:sp>
        <p:nvSpPr>
          <p:cNvPr id="7" name="Rectangle 6">
            <a:extLst>
              <a:ext uri="{FF2B5EF4-FFF2-40B4-BE49-F238E27FC236}">
                <a16:creationId xmlns:a16="http://schemas.microsoft.com/office/drawing/2014/main" id="{B210E4AB-E260-EB0B-6BB5-ADDC6CF30F35}"/>
              </a:ext>
            </a:extLst>
          </p:cNvPr>
          <p:cNvSpPr/>
          <p:nvPr userDrawn="1"/>
        </p:nvSpPr>
        <p:spPr>
          <a:xfrm>
            <a:off x="185195" y="6550755"/>
            <a:ext cx="3335245" cy="307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44C1FF1F-4A40-9A78-1B99-6F25B830E19B}"/>
              </a:ext>
            </a:extLst>
          </p:cNvPr>
          <p:cNvSpPr txBox="1"/>
          <p:nvPr/>
        </p:nvSpPr>
        <p:spPr>
          <a:xfrm>
            <a:off x="381000" y="6387703"/>
            <a:ext cx="2440215" cy="203133"/>
          </a:xfrm>
          <a:prstGeom prst="rect">
            <a:avLst/>
          </a:prstGeom>
          <a:noFill/>
        </p:spPr>
        <p:txBody>
          <a:bodyPr wrap="none" lIns="3600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Copyright © 2023 HCL Technologies | Confidential</a:t>
            </a:r>
          </a:p>
        </p:txBody>
      </p:sp>
      <p:sp>
        <p:nvSpPr>
          <p:cNvPr id="9" name="Rectangle 8">
            <a:extLst>
              <a:ext uri="{FF2B5EF4-FFF2-40B4-BE49-F238E27FC236}">
                <a16:creationId xmlns:a16="http://schemas.microsoft.com/office/drawing/2014/main" id="{FA34E2C2-9A7A-913D-FC14-378448E98CBA}"/>
              </a:ext>
            </a:extLst>
          </p:cNvPr>
          <p:cNvSpPr/>
          <p:nvPr userDrawn="1"/>
        </p:nvSpPr>
        <p:spPr>
          <a:xfrm>
            <a:off x="10342880" y="6217920"/>
            <a:ext cx="1747520" cy="558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object 12">
            <a:extLst>
              <a:ext uri="{FF2B5EF4-FFF2-40B4-BE49-F238E27FC236}">
                <a16:creationId xmlns:a16="http://schemas.microsoft.com/office/drawing/2014/main" id="{99A83D08-F24F-92B7-92C4-BF92F7FAA74A}"/>
              </a:ext>
            </a:extLst>
          </p:cNvPr>
          <p:cNvSpPr/>
          <p:nvPr userDrawn="1"/>
        </p:nvSpPr>
        <p:spPr>
          <a:xfrm>
            <a:off x="10473016" y="6351464"/>
            <a:ext cx="1395037" cy="199291"/>
          </a:xfrm>
          <a:custGeom>
            <a:avLst/>
            <a:gdLst/>
            <a:ahLst/>
            <a:cxnLst/>
            <a:rect l="l" t="t" r="r" b="b"/>
            <a:pathLst>
              <a:path w="2298065" h="328295">
                <a:moveTo>
                  <a:pt x="883043" y="10820"/>
                </a:moveTo>
                <a:lnTo>
                  <a:pt x="628980" y="10820"/>
                </a:lnTo>
                <a:lnTo>
                  <a:pt x="583298" y="114350"/>
                </a:lnTo>
                <a:lnTo>
                  <a:pt x="339204" y="114350"/>
                </a:lnTo>
                <a:lnTo>
                  <a:pt x="385330" y="10820"/>
                </a:lnTo>
                <a:lnTo>
                  <a:pt x="138633" y="10756"/>
                </a:lnTo>
                <a:lnTo>
                  <a:pt x="0" y="317677"/>
                </a:lnTo>
                <a:lnTo>
                  <a:pt x="249326" y="317677"/>
                </a:lnTo>
                <a:lnTo>
                  <a:pt x="302806" y="195211"/>
                </a:lnTo>
                <a:lnTo>
                  <a:pt x="547230" y="195211"/>
                </a:lnTo>
                <a:lnTo>
                  <a:pt x="492379" y="317576"/>
                </a:lnTo>
                <a:lnTo>
                  <a:pt x="744550" y="317576"/>
                </a:lnTo>
                <a:lnTo>
                  <a:pt x="883043" y="10820"/>
                </a:lnTo>
                <a:close/>
              </a:path>
              <a:path w="2298065" h="328295">
                <a:moveTo>
                  <a:pt x="1671866" y="115125"/>
                </a:moveTo>
                <a:lnTo>
                  <a:pt x="1633258" y="50406"/>
                </a:lnTo>
                <a:lnTo>
                  <a:pt x="1586623" y="28270"/>
                </a:lnTo>
                <a:lnTo>
                  <a:pt x="1521726" y="13703"/>
                </a:lnTo>
                <a:lnTo>
                  <a:pt x="1468272" y="6934"/>
                </a:lnTo>
                <a:lnTo>
                  <a:pt x="1414386" y="2311"/>
                </a:lnTo>
                <a:lnTo>
                  <a:pt x="1360385" y="0"/>
                </a:lnTo>
                <a:lnTo>
                  <a:pt x="1306626" y="114"/>
                </a:lnTo>
                <a:lnTo>
                  <a:pt x="1253464" y="2781"/>
                </a:lnTo>
                <a:lnTo>
                  <a:pt x="1201229" y="8153"/>
                </a:lnTo>
                <a:lnTo>
                  <a:pt x="1150277" y="16344"/>
                </a:lnTo>
                <a:lnTo>
                  <a:pt x="1100950" y="27508"/>
                </a:lnTo>
                <a:lnTo>
                  <a:pt x="1053604" y="41770"/>
                </a:lnTo>
                <a:lnTo>
                  <a:pt x="1008570" y="59258"/>
                </a:lnTo>
                <a:lnTo>
                  <a:pt x="966203" y="80111"/>
                </a:lnTo>
                <a:lnTo>
                  <a:pt x="922299" y="110045"/>
                </a:lnTo>
                <a:lnTo>
                  <a:pt x="892060" y="142557"/>
                </a:lnTo>
                <a:lnTo>
                  <a:pt x="873874" y="209537"/>
                </a:lnTo>
                <a:lnTo>
                  <a:pt x="886536" y="241058"/>
                </a:lnTo>
                <a:lnTo>
                  <a:pt x="914107" y="269341"/>
                </a:lnTo>
                <a:lnTo>
                  <a:pt x="956894" y="292912"/>
                </a:lnTo>
                <a:lnTo>
                  <a:pt x="993724" y="305079"/>
                </a:lnTo>
                <a:lnTo>
                  <a:pt x="1037259" y="314604"/>
                </a:lnTo>
                <a:lnTo>
                  <a:pt x="1086116" y="321551"/>
                </a:lnTo>
                <a:lnTo>
                  <a:pt x="1138897" y="325970"/>
                </a:lnTo>
                <a:lnTo>
                  <a:pt x="1194219" y="327926"/>
                </a:lnTo>
                <a:lnTo>
                  <a:pt x="1250696" y="327469"/>
                </a:lnTo>
                <a:lnTo>
                  <a:pt x="1306931" y="324675"/>
                </a:lnTo>
                <a:lnTo>
                  <a:pt x="1361554" y="319570"/>
                </a:lnTo>
                <a:lnTo>
                  <a:pt x="1413179" y="312242"/>
                </a:lnTo>
                <a:lnTo>
                  <a:pt x="1468247" y="300545"/>
                </a:lnTo>
                <a:lnTo>
                  <a:pt x="1517408" y="285165"/>
                </a:lnTo>
                <a:lnTo>
                  <a:pt x="1560195" y="266077"/>
                </a:lnTo>
                <a:lnTo>
                  <a:pt x="1596136" y="243268"/>
                </a:lnTo>
                <a:lnTo>
                  <a:pt x="1624787" y="216725"/>
                </a:lnTo>
                <a:lnTo>
                  <a:pt x="1383766" y="216725"/>
                </a:lnTo>
                <a:lnTo>
                  <a:pt x="1358595" y="232448"/>
                </a:lnTo>
                <a:lnTo>
                  <a:pt x="1330121" y="243725"/>
                </a:lnTo>
                <a:lnTo>
                  <a:pt x="1298575" y="250596"/>
                </a:lnTo>
                <a:lnTo>
                  <a:pt x="1264208" y="253060"/>
                </a:lnTo>
                <a:lnTo>
                  <a:pt x="1196517" y="248881"/>
                </a:lnTo>
                <a:lnTo>
                  <a:pt x="1153375" y="236359"/>
                </a:lnTo>
                <a:lnTo>
                  <a:pt x="1131112" y="217220"/>
                </a:lnTo>
                <a:lnTo>
                  <a:pt x="1126121" y="193192"/>
                </a:lnTo>
                <a:lnTo>
                  <a:pt x="1134732" y="165963"/>
                </a:lnTo>
                <a:lnTo>
                  <a:pt x="1161491" y="129044"/>
                </a:lnTo>
                <a:lnTo>
                  <a:pt x="1199845" y="101866"/>
                </a:lnTo>
                <a:lnTo>
                  <a:pt x="1249768" y="84658"/>
                </a:lnTo>
                <a:lnTo>
                  <a:pt x="1311313" y="77622"/>
                </a:lnTo>
                <a:lnTo>
                  <a:pt x="1357909" y="79375"/>
                </a:lnTo>
                <a:lnTo>
                  <a:pt x="1392974" y="86791"/>
                </a:lnTo>
                <a:lnTo>
                  <a:pt x="1418386" y="98996"/>
                </a:lnTo>
                <a:lnTo>
                  <a:pt x="1436014" y="115125"/>
                </a:lnTo>
                <a:lnTo>
                  <a:pt x="1671866" y="115125"/>
                </a:lnTo>
                <a:close/>
              </a:path>
              <a:path w="2298065" h="328295">
                <a:moveTo>
                  <a:pt x="2297785" y="244348"/>
                </a:moveTo>
                <a:lnTo>
                  <a:pt x="1943506" y="244348"/>
                </a:lnTo>
                <a:lnTo>
                  <a:pt x="2048548" y="10769"/>
                </a:lnTo>
                <a:lnTo>
                  <a:pt x="1792973" y="10769"/>
                </a:lnTo>
                <a:lnTo>
                  <a:pt x="1655724" y="317436"/>
                </a:lnTo>
                <a:lnTo>
                  <a:pt x="2264841" y="317436"/>
                </a:lnTo>
                <a:lnTo>
                  <a:pt x="2297785" y="244348"/>
                </a:lnTo>
                <a:close/>
              </a:path>
            </a:pathLst>
          </a:custGeom>
          <a:solidFill>
            <a:srgbClr val="006BB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6985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ED887-ABF0-B8B4-3E06-12634A6F79E1}"/>
              </a:ext>
            </a:extLst>
          </p:cNvPr>
          <p:cNvSpPr>
            <a:spLocks noGrp="1"/>
          </p:cNvSpPr>
          <p:nvPr>
            <p:ph type="title"/>
          </p:nvPr>
        </p:nvSpPr>
        <p:spPr/>
        <p:txBody>
          <a:bodyPr>
            <a:normAutofit/>
          </a:bodyPr>
          <a:lstStyle>
            <a:lvl1pPr>
              <a:lnSpc>
                <a:spcPct val="100000"/>
              </a:lnSpc>
              <a:defRPr sz="2600" b="1">
                <a:latin typeface="HCL Tech Roobert"/>
              </a:defRPr>
            </a:lvl1pPr>
          </a:lstStyle>
          <a:p>
            <a:r>
              <a:rPr lang="en-US" dirty="0"/>
              <a:t>Click to edit Master title style</a:t>
            </a:r>
          </a:p>
        </p:txBody>
      </p:sp>
    </p:spTree>
    <p:extLst>
      <p:ext uri="{BB962C8B-B14F-4D97-AF65-F5344CB8AC3E}">
        <p14:creationId xmlns:p14="http://schemas.microsoft.com/office/powerpoint/2010/main" val="367546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B570F6-8C4A-3319-F8E0-6B6D01527939}"/>
              </a:ext>
            </a:extLst>
          </p:cNvPr>
          <p:cNvSpPr/>
          <p:nvPr userDrawn="1"/>
        </p:nvSpPr>
        <p:spPr>
          <a:xfrm>
            <a:off x="10342880" y="6217920"/>
            <a:ext cx="1747520" cy="558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DB1A2F9C-3066-D414-A15B-93A3341FD904}"/>
              </a:ext>
            </a:extLst>
          </p:cNvPr>
          <p:cNvGrpSpPr/>
          <p:nvPr userDrawn="1"/>
        </p:nvGrpSpPr>
        <p:grpSpPr>
          <a:xfrm>
            <a:off x="1" y="604"/>
            <a:ext cx="12192000" cy="6857999"/>
            <a:chOff x="0" y="0"/>
            <a:chExt cx="20104441" cy="11308746"/>
          </a:xfrm>
        </p:grpSpPr>
        <p:pic>
          <p:nvPicPr>
            <p:cNvPr id="16" name="object 2">
              <a:extLst>
                <a:ext uri="{FF2B5EF4-FFF2-40B4-BE49-F238E27FC236}">
                  <a16:creationId xmlns:a16="http://schemas.microsoft.com/office/drawing/2014/main" id="{41379649-635F-6D27-7E57-C468E2A37EA7}"/>
                </a:ext>
              </a:extLst>
            </p:cNvPr>
            <p:cNvPicPr/>
            <p:nvPr/>
          </p:nvPicPr>
          <p:blipFill>
            <a:blip r:embed="rId2" cstate="screen">
              <a:extLst>
                <a:ext uri="{28A0092B-C50C-407E-A947-70E740481C1C}">
                  <a14:useLocalDpi xmlns:a14="http://schemas.microsoft.com/office/drawing/2010/main"/>
                </a:ext>
              </a:extLst>
            </a:blip>
            <a:stretch>
              <a:fillRect/>
            </a:stretch>
          </p:blipFill>
          <p:spPr>
            <a:xfrm>
              <a:off x="0" y="0"/>
              <a:ext cx="14994580" cy="6262374"/>
            </a:xfrm>
            <a:prstGeom prst="rect">
              <a:avLst/>
            </a:prstGeom>
          </p:spPr>
        </p:pic>
        <p:grpSp>
          <p:nvGrpSpPr>
            <p:cNvPr id="17" name="object 3">
              <a:extLst>
                <a:ext uri="{FF2B5EF4-FFF2-40B4-BE49-F238E27FC236}">
                  <a16:creationId xmlns:a16="http://schemas.microsoft.com/office/drawing/2014/main" id="{106743D8-E5AC-3057-EDC3-F4D7DC973CB3}"/>
                </a:ext>
              </a:extLst>
            </p:cNvPr>
            <p:cNvGrpSpPr/>
            <p:nvPr/>
          </p:nvGrpSpPr>
          <p:grpSpPr>
            <a:xfrm>
              <a:off x="15040316" y="6308121"/>
              <a:ext cx="5064125" cy="5000625"/>
              <a:chOff x="15040316" y="6308121"/>
              <a:chExt cx="5064125" cy="5000625"/>
            </a:xfrm>
          </p:grpSpPr>
          <p:sp>
            <p:nvSpPr>
              <p:cNvPr id="19" name="object 4">
                <a:extLst>
                  <a:ext uri="{FF2B5EF4-FFF2-40B4-BE49-F238E27FC236}">
                    <a16:creationId xmlns:a16="http://schemas.microsoft.com/office/drawing/2014/main" id="{459B025E-4552-F9FA-04A0-2C7A1E98275F}"/>
                  </a:ext>
                </a:extLst>
              </p:cNvPr>
              <p:cNvSpPr/>
              <p:nvPr/>
            </p:nvSpPr>
            <p:spPr>
              <a:xfrm>
                <a:off x="18616004" y="9820466"/>
                <a:ext cx="868044" cy="868044"/>
              </a:xfrm>
              <a:custGeom>
                <a:avLst/>
                <a:gdLst/>
                <a:ahLst/>
                <a:cxnLst/>
                <a:rect l="l" t="t" r="r" b="b"/>
                <a:pathLst>
                  <a:path w="868044" h="868045">
                    <a:moveTo>
                      <a:pt x="819095" y="0"/>
                    </a:moveTo>
                    <a:lnTo>
                      <a:pt x="48961" y="0"/>
                    </a:lnTo>
                    <a:lnTo>
                      <a:pt x="29905" y="3846"/>
                    </a:lnTo>
                    <a:lnTo>
                      <a:pt x="14342" y="14337"/>
                    </a:lnTo>
                    <a:lnTo>
                      <a:pt x="3848" y="29896"/>
                    </a:lnTo>
                    <a:lnTo>
                      <a:pt x="0" y="48951"/>
                    </a:lnTo>
                    <a:lnTo>
                      <a:pt x="0" y="819095"/>
                    </a:lnTo>
                    <a:lnTo>
                      <a:pt x="3848" y="838149"/>
                    </a:lnTo>
                    <a:lnTo>
                      <a:pt x="14342" y="853709"/>
                    </a:lnTo>
                    <a:lnTo>
                      <a:pt x="29905" y="864200"/>
                    </a:lnTo>
                    <a:lnTo>
                      <a:pt x="48961" y="868046"/>
                    </a:lnTo>
                    <a:lnTo>
                      <a:pt x="819095" y="868046"/>
                    </a:lnTo>
                    <a:lnTo>
                      <a:pt x="838149" y="864200"/>
                    </a:lnTo>
                    <a:lnTo>
                      <a:pt x="853709" y="853709"/>
                    </a:lnTo>
                    <a:lnTo>
                      <a:pt x="864200" y="838149"/>
                    </a:lnTo>
                    <a:lnTo>
                      <a:pt x="868046" y="819095"/>
                    </a:lnTo>
                    <a:lnTo>
                      <a:pt x="868046" y="48951"/>
                    </a:lnTo>
                    <a:lnTo>
                      <a:pt x="864200" y="29896"/>
                    </a:lnTo>
                    <a:lnTo>
                      <a:pt x="853709" y="14337"/>
                    </a:lnTo>
                    <a:lnTo>
                      <a:pt x="838149" y="3846"/>
                    </a:lnTo>
                    <a:lnTo>
                      <a:pt x="819095" y="0"/>
                    </a:lnTo>
                    <a:close/>
                  </a:path>
                </a:pathLst>
              </a:custGeom>
              <a:solidFill>
                <a:srgbClr val="8BC7F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object 5">
                <a:extLst>
                  <a:ext uri="{FF2B5EF4-FFF2-40B4-BE49-F238E27FC236}">
                    <a16:creationId xmlns:a16="http://schemas.microsoft.com/office/drawing/2014/main" id="{59CEECE1-170C-8DBB-F7A3-B0E3CA66AABF}"/>
                  </a:ext>
                </a:extLst>
              </p:cNvPr>
              <p:cNvSpPr/>
              <p:nvPr/>
            </p:nvSpPr>
            <p:spPr>
              <a:xfrm>
                <a:off x="18616009" y="10714992"/>
                <a:ext cx="868044" cy="593725"/>
              </a:xfrm>
              <a:custGeom>
                <a:avLst/>
                <a:gdLst/>
                <a:ahLst/>
                <a:cxnLst/>
                <a:rect l="l" t="t" r="r" b="b"/>
                <a:pathLst>
                  <a:path w="868044" h="593725">
                    <a:moveTo>
                      <a:pt x="819095" y="0"/>
                    </a:moveTo>
                    <a:lnTo>
                      <a:pt x="48951" y="0"/>
                    </a:lnTo>
                    <a:lnTo>
                      <a:pt x="29896" y="3846"/>
                    </a:lnTo>
                    <a:lnTo>
                      <a:pt x="14337" y="14337"/>
                    </a:lnTo>
                    <a:lnTo>
                      <a:pt x="3846" y="29896"/>
                    </a:lnTo>
                    <a:lnTo>
                      <a:pt x="0" y="48951"/>
                    </a:lnTo>
                    <a:lnTo>
                      <a:pt x="0" y="593563"/>
                    </a:lnTo>
                    <a:lnTo>
                      <a:pt x="868046" y="593563"/>
                    </a:lnTo>
                    <a:lnTo>
                      <a:pt x="868046" y="48951"/>
                    </a:lnTo>
                    <a:lnTo>
                      <a:pt x="864200" y="29896"/>
                    </a:lnTo>
                    <a:lnTo>
                      <a:pt x="853709" y="14337"/>
                    </a:lnTo>
                    <a:lnTo>
                      <a:pt x="838149" y="3846"/>
                    </a:lnTo>
                    <a:lnTo>
                      <a:pt x="819095" y="0"/>
                    </a:lnTo>
                    <a:close/>
                  </a:path>
                </a:pathLst>
              </a:custGeom>
              <a:solidFill>
                <a:srgbClr val="DCE6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1" name="object 6">
                <a:extLst>
                  <a:ext uri="{FF2B5EF4-FFF2-40B4-BE49-F238E27FC236}">
                    <a16:creationId xmlns:a16="http://schemas.microsoft.com/office/drawing/2014/main" id="{2E69838C-7F59-281A-CDCD-E5835EE3784B}"/>
                  </a:ext>
                </a:extLst>
              </p:cNvPr>
              <p:cNvPicPr/>
              <p:nvPr/>
            </p:nvPicPr>
            <p:blipFill>
              <a:blip r:embed="rId3" cstate="screen">
                <a:extLst>
                  <a:ext uri="{28A0092B-C50C-407E-A947-70E740481C1C}">
                    <a14:useLocalDpi xmlns:a14="http://schemas.microsoft.com/office/drawing/2010/main"/>
                  </a:ext>
                </a:extLst>
              </a:blip>
              <a:stretch>
                <a:fillRect/>
              </a:stretch>
            </p:blipFill>
            <p:spPr>
              <a:xfrm>
                <a:off x="15040316" y="9820465"/>
                <a:ext cx="3542017" cy="868057"/>
              </a:xfrm>
              <a:prstGeom prst="rect">
                <a:avLst/>
              </a:prstGeom>
            </p:spPr>
          </p:pic>
          <p:pic>
            <p:nvPicPr>
              <p:cNvPr id="22" name="object 7">
                <a:extLst>
                  <a:ext uri="{FF2B5EF4-FFF2-40B4-BE49-F238E27FC236}">
                    <a16:creationId xmlns:a16="http://schemas.microsoft.com/office/drawing/2014/main" id="{B8DB9457-38DA-2D83-C337-AA3FE719CB2D}"/>
                  </a:ext>
                </a:extLst>
              </p:cNvPr>
              <p:cNvPicPr/>
              <p:nvPr/>
            </p:nvPicPr>
            <p:blipFill>
              <a:blip r:embed="rId4" cstate="screen">
                <a:extLst>
                  <a:ext uri="{28A0092B-C50C-407E-A947-70E740481C1C}">
                    <a14:useLocalDpi xmlns:a14="http://schemas.microsoft.com/office/drawing/2010/main"/>
                  </a:ext>
                </a:extLst>
              </a:blip>
              <a:stretch>
                <a:fillRect/>
              </a:stretch>
            </p:blipFill>
            <p:spPr>
              <a:xfrm>
                <a:off x="15040316" y="10714992"/>
                <a:ext cx="3542017" cy="593563"/>
              </a:xfrm>
              <a:prstGeom prst="rect">
                <a:avLst/>
              </a:prstGeom>
            </p:spPr>
          </p:pic>
          <p:sp>
            <p:nvSpPr>
              <p:cNvPr id="23" name="object 8">
                <a:extLst>
                  <a:ext uri="{FF2B5EF4-FFF2-40B4-BE49-F238E27FC236}">
                    <a16:creationId xmlns:a16="http://schemas.microsoft.com/office/drawing/2014/main" id="{DA472AC8-C63B-B405-6903-2FC93CCA1BF5}"/>
                  </a:ext>
                </a:extLst>
              </p:cNvPr>
              <p:cNvSpPr/>
              <p:nvPr/>
            </p:nvSpPr>
            <p:spPr>
              <a:xfrm>
                <a:off x="19510536" y="9820466"/>
                <a:ext cx="593725" cy="868044"/>
              </a:xfrm>
              <a:custGeom>
                <a:avLst/>
                <a:gdLst/>
                <a:ahLst/>
                <a:cxnLst/>
                <a:rect l="l" t="t" r="r" b="b"/>
                <a:pathLst>
                  <a:path w="593725" h="868045">
                    <a:moveTo>
                      <a:pt x="593563" y="0"/>
                    </a:moveTo>
                    <a:lnTo>
                      <a:pt x="48951" y="0"/>
                    </a:lnTo>
                    <a:lnTo>
                      <a:pt x="29896" y="3846"/>
                    </a:lnTo>
                    <a:lnTo>
                      <a:pt x="14337" y="14337"/>
                    </a:lnTo>
                    <a:lnTo>
                      <a:pt x="3846" y="29896"/>
                    </a:lnTo>
                    <a:lnTo>
                      <a:pt x="0" y="48951"/>
                    </a:lnTo>
                    <a:lnTo>
                      <a:pt x="0" y="819095"/>
                    </a:lnTo>
                    <a:lnTo>
                      <a:pt x="3846" y="838149"/>
                    </a:lnTo>
                    <a:lnTo>
                      <a:pt x="14337" y="853709"/>
                    </a:lnTo>
                    <a:lnTo>
                      <a:pt x="29896" y="864200"/>
                    </a:lnTo>
                    <a:lnTo>
                      <a:pt x="48951" y="868046"/>
                    </a:lnTo>
                    <a:lnTo>
                      <a:pt x="593563" y="868046"/>
                    </a:lnTo>
                    <a:lnTo>
                      <a:pt x="593563" y="0"/>
                    </a:lnTo>
                    <a:close/>
                  </a:path>
                </a:pathLst>
              </a:custGeom>
              <a:solidFill>
                <a:srgbClr val="DCE6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4" name="object 9">
                <a:extLst>
                  <a:ext uri="{FF2B5EF4-FFF2-40B4-BE49-F238E27FC236}">
                    <a16:creationId xmlns:a16="http://schemas.microsoft.com/office/drawing/2014/main" id="{E396225A-FCD6-23F9-5D4A-408CBC5C7EA8}"/>
                  </a:ext>
                </a:extLst>
              </p:cNvPr>
              <p:cNvPicPr/>
              <p:nvPr/>
            </p:nvPicPr>
            <p:blipFill>
              <a:blip r:embed="rId5" cstate="screen">
                <a:extLst>
                  <a:ext uri="{28A0092B-C50C-407E-A947-70E740481C1C}">
                    <a14:useLocalDpi xmlns:a14="http://schemas.microsoft.com/office/drawing/2010/main"/>
                  </a:ext>
                </a:extLst>
              </a:blip>
              <a:stretch>
                <a:fillRect/>
              </a:stretch>
            </p:blipFill>
            <p:spPr>
              <a:xfrm>
                <a:off x="19510526" y="6308121"/>
                <a:ext cx="593573" cy="3479192"/>
              </a:xfrm>
              <a:prstGeom prst="rect">
                <a:avLst/>
              </a:prstGeom>
            </p:spPr>
          </p:pic>
          <p:pic>
            <p:nvPicPr>
              <p:cNvPr id="25" name="object 10">
                <a:extLst>
                  <a:ext uri="{FF2B5EF4-FFF2-40B4-BE49-F238E27FC236}">
                    <a16:creationId xmlns:a16="http://schemas.microsoft.com/office/drawing/2014/main" id="{25235960-5FA8-7589-0CF5-15478B5A0E20}"/>
                  </a:ext>
                </a:extLst>
              </p:cNvPr>
              <p:cNvPicPr/>
              <p:nvPr/>
            </p:nvPicPr>
            <p:blipFill>
              <a:blip r:embed="rId6" cstate="screen">
                <a:extLst>
                  <a:ext uri="{28A0092B-C50C-407E-A947-70E740481C1C}">
                    <a14:useLocalDpi xmlns:a14="http://schemas.microsoft.com/office/drawing/2010/main"/>
                  </a:ext>
                </a:extLst>
              </a:blip>
              <a:stretch>
                <a:fillRect/>
              </a:stretch>
            </p:blipFill>
            <p:spPr>
              <a:xfrm>
                <a:off x="15040316" y="6308121"/>
                <a:ext cx="3542017" cy="3479192"/>
              </a:xfrm>
              <a:prstGeom prst="rect">
                <a:avLst/>
              </a:prstGeom>
            </p:spPr>
          </p:pic>
          <p:pic>
            <p:nvPicPr>
              <p:cNvPr id="26" name="object 11">
                <a:extLst>
                  <a:ext uri="{FF2B5EF4-FFF2-40B4-BE49-F238E27FC236}">
                    <a16:creationId xmlns:a16="http://schemas.microsoft.com/office/drawing/2014/main" id="{614D1B0F-1A03-E975-CB46-082F2B84DAC9}"/>
                  </a:ext>
                </a:extLst>
              </p:cNvPr>
              <p:cNvPicPr/>
              <p:nvPr/>
            </p:nvPicPr>
            <p:blipFill>
              <a:blip r:embed="rId7" cstate="screen">
                <a:extLst>
                  <a:ext uri="{28A0092B-C50C-407E-A947-70E740481C1C}">
                    <a14:useLocalDpi xmlns:a14="http://schemas.microsoft.com/office/drawing/2010/main"/>
                  </a:ext>
                </a:extLst>
              </a:blip>
              <a:stretch>
                <a:fillRect/>
              </a:stretch>
            </p:blipFill>
            <p:spPr>
              <a:xfrm>
                <a:off x="18616009" y="6308121"/>
                <a:ext cx="868046" cy="3479192"/>
              </a:xfrm>
              <a:prstGeom prst="rect">
                <a:avLst/>
              </a:prstGeom>
            </p:spPr>
          </p:pic>
        </p:grpSp>
      </p:grpSp>
      <p:sp>
        <p:nvSpPr>
          <p:cNvPr id="5" name="Slide Number Placeholder 4">
            <a:extLst>
              <a:ext uri="{FF2B5EF4-FFF2-40B4-BE49-F238E27FC236}">
                <a16:creationId xmlns:a16="http://schemas.microsoft.com/office/drawing/2014/main" id="{33AB7788-226C-A65B-8EB0-D6F16CACB4C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577F39-B882-FB4F-BD46-95C2A231B68A}" type="slidenum">
              <a:rPr kumimoji="0" lang="en-US" sz="85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85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C9D46506-45F9-9D96-836C-7BB9DF31B69A}"/>
              </a:ext>
            </a:extLst>
          </p:cNvPr>
          <p:cNvSpPr/>
          <p:nvPr userDrawn="1"/>
        </p:nvSpPr>
        <p:spPr>
          <a:xfrm>
            <a:off x="150652" y="6360867"/>
            <a:ext cx="3654866" cy="497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itle 1">
            <a:extLst>
              <a:ext uri="{FF2B5EF4-FFF2-40B4-BE49-F238E27FC236}">
                <a16:creationId xmlns:a16="http://schemas.microsoft.com/office/drawing/2014/main" id="{27971B4F-A90C-A073-1244-8B6FF658A0B6}"/>
              </a:ext>
            </a:extLst>
          </p:cNvPr>
          <p:cNvSpPr>
            <a:spLocks noGrp="1"/>
          </p:cNvSpPr>
          <p:nvPr>
            <p:ph type="title" hasCustomPrompt="1"/>
          </p:nvPr>
        </p:nvSpPr>
        <p:spPr>
          <a:xfrm>
            <a:off x="720436" y="4059735"/>
            <a:ext cx="8395731" cy="891644"/>
          </a:xfrm>
        </p:spPr>
        <p:txBody>
          <a:bodyPr tIns="0" rIns="0" bIns="0" anchor="b">
            <a:noAutofit/>
          </a:bodyPr>
          <a:lstStyle>
            <a:lvl1pPr>
              <a:lnSpc>
                <a:spcPct val="100000"/>
              </a:lnSpc>
              <a:defRPr sz="6000" b="0">
                <a:solidFill>
                  <a:schemeClr val="tx1"/>
                </a:solidFill>
              </a:defRPr>
            </a:lvl1pPr>
          </a:lstStyle>
          <a:p>
            <a:r>
              <a:rPr lang="en-GB"/>
              <a:t>Click to Edit</a:t>
            </a:r>
            <a:endParaRPr lang="en-US"/>
          </a:p>
        </p:txBody>
      </p:sp>
      <p:sp>
        <p:nvSpPr>
          <p:cNvPr id="27" name="Text Placeholder 17">
            <a:extLst>
              <a:ext uri="{FF2B5EF4-FFF2-40B4-BE49-F238E27FC236}">
                <a16:creationId xmlns:a16="http://schemas.microsoft.com/office/drawing/2014/main" id="{06D1671A-5DB8-3C6F-D431-D06C71E5DF8E}"/>
              </a:ext>
            </a:extLst>
          </p:cNvPr>
          <p:cNvSpPr>
            <a:spLocks noGrp="1"/>
          </p:cNvSpPr>
          <p:nvPr>
            <p:ph type="body" sz="quarter" idx="13" hasCustomPrompt="1"/>
          </p:nvPr>
        </p:nvSpPr>
        <p:spPr>
          <a:xfrm>
            <a:off x="9093212" y="575551"/>
            <a:ext cx="2738619" cy="2948854"/>
          </a:xfrm>
        </p:spPr>
        <p:txBody>
          <a:bodyPr lIns="0" tIns="0" rIns="0" bIns="0" anchor="ctr">
            <a:noAutofit/>
          </a:bodyPr>
          <a:lstStyle>
            <a:lvl1pPr marL="0" indent="0" algn="r">
              <a:lnSpc>
                <a:spcPct val="100000"/>
              </a:lnSpc>
              <a:spcBef>
                <a:spcPts val="0"/>
              </a:spcBef>
              <a:buNone/>
              <a:defRPr sz="18000">
                <a:solidFill>
                  <a:schemeClr val="tx1"/>
                </a:solidFill>
              </a:defRPr>
            </a:lvl1pPr>
            <a:lvl2pPr marL="457200" indent="0">
              <a:buNone/>
              <a:defRPr sz="25000">
                <a:solidFill>
                  <a:schemeClr val="bg1"/>
                </a:solidFill>
              </a:defRPr>
            </a:lvl2pPr>
            <a:lvl3pPr marL="914400" indent="0">
              <a:buNone/>
              <a:defRPr sz="25000">
                <a:solidFill>
                  <a:schemeClr val="bg1"/>
                </a:solidFill>
              </a:defRPr>
            </a:lvl3pPr>
            <a:lvl4pPr marL="1371600" indent="0">
              <a:buNone/>
              <a:defRPr sz="25000">
                <a:solidFill>
                  <a:schemeClr val="bg1"/>
                </a:solidFill>
              </a:defRPr>
            </a:lvl4pPr>
            <a:lvl5pPr marL="1828800" indent="0">
              <a:buNone/>
              <a:defRPr sz="25000">
                <a:solidFill>
                  <a:schemeClr val="bg1"/>
                </a:solidFill>
              </a:defRPr>
            </a:lvl5pPr>
          </a:lstStyle>
          <a:p>
            <a:pPr lvl="0"/>
            <a:r>
              <a:rPr lang="en-US"/>
              <a:t>01</a:t>
            </a:r>
          </a:p>
        </p:txBody>
      </p:sp>
      <p:sp>
        <p:nvSpPr>
          <p:cNvPr id="29" name="Text Placeholder 20">
            <a:extLst>
              <a:ext uri="{FF2B5EF4-FFF2-40B4-BE49-F238E27FC236}">
                <a16:creationId xmlns:a16="http://schemas.microsoft.com/office/drawing/2014/main" id="{7DEE0A31-7A67-47E4-0B65-9910492F4A5A}"/>
              </a:ext>
            </a:extLst>
          </p:cNvPr>
          <p:cNvSpPr>
            <a:spLocks noGrp="1"/>
          </p:cNvSpPr>
          <p:nvPr>
            <p:ph type="body" sz="quarter" idx="14"/>
          </p:nvPr>
        </p:nvSpPr>
        <p:spPr>
          <a:xfrm>
            <a:off x="723481" y="4991603"/>
            <a:ext cx="8392686" cy="758825"/>
          </a:xfrm>
        </p:spPr>
        <p:txBody>
          <a:bodyPr vert="horz" lIns="0" tIns="0" rIns="0" bIns="0" rtlCol="0" anchor="t">
            <a:noAutofit/>
          </a:bodyPr>
          <a:lstStyle>
            <a:lvl1pPr>
              <a:lnSpc>
                <a:spcPct val="100000"/>
              </a:lnSpc>
              <a:defRPr lang="en-GB" sz="4400" b="0" dirty="0" smtClean="0">
                <a:solidFill>
                  <a:schemeClr val="tx1">
                    <a:lumMod val="50000"/>
                    <a:lumOff val="50000"/>
                  </a:schemeClr>
                </a:solidFill>
                <a:latin typeface="+mj-lt"/>
                <a:ea typeface="+mj-ea"/>
                <a:cs typeface="+mj-cs"/>
              </a:defRPr>
            </a:lvl1pPr>
          </a:lstStyle>
          <a:p>
            <a:pPr marL="0" lvl="0">
              <a:spcBef>
                <a:spcPct val="0"/>
              </a:spcBef>
              <a:buNone/>
            </a:pPr>
            <a:r>
              <a:rPr lang="en-US"/>
              <a:t>Click to edit Master text styles</a:t>
            </a:r>
          </a:p>
        </p:txBody>
      </p:sp>
      <p:sp>
        <p:nvSpPr>
          <p:cNvPr id="3" name="Rectangle 2">
            <a:extLst>
              <a:ext uri="{FF2B5EF4-FFF2-40B4-BE49-F238E27FC236}">
                <a16:creationId xmlns:a16="http://schemas.microsoft.com/office/drawing/2014/main" id="{E7446D00-426E-61E6-DFBE-E1988647B267}"/>
              </a:ext>
            </a:extLst>
          </p:cNvPr>
          <p:cNvSpPr/>
          <p:nvPr userDrawn="1"/>
        </p:nvSpPr>
        <p:spPr>
          <a:xfrm>
            <a:off x="10342880" y="193040"/>
            <a:ext cx="1747520" cy="558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00035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d pla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D91822-D26C-5A83-9D38-14CAA13CB9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2001" cy="6858001"/>
          </a:xfrm>
          <a:prstGeom prst="rect">
            <a:avLst/>
          </a:prstGeom>
        </p:spPr>
      </p:pic>
      <p:pic>
        <p:nvPicPr>
          <p:cNvPr id="6" name="Picture 5">
            <a:extLst>
              <a:ext uri="{FF2B5EF4-FFF2-40B4-BE49-F238E27FC236}">
                <a16:creationId xmlns:a16="http://schemas.microsoft.com/office/drawing/2014/main" id="{E0177432-2394-23B8-8DED-84F3E69D56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2284" y="6183775"/>
            <a:ext cx="1347432" cy="185936"/>
          </a:xfrm>
          <a:prstGeom prst="rect">
            <a:avLst/>
          </a:prstGeom>
        </p:spPr>
      </p:pic>
      <p:pic>
        <p:nvPicPr>
          <p:cNvPr id="7" name="Picture 6">
            <a:extLst>
              <a:ext uri="{FF2B5EF4-FFF2-40B4-BE49-F238E27FC236}">
                <a16:creationId xmlns:a16="http://schemas.microsoft.com/office/drawing/2014/main" id="{164BC22C-AF05-74ED-8E84-26FAB5585122}"/>
              </a:ext>
            </a:extLst>
          </p:cNvPr>
          <p:cNvPicPr>
            <a:picLocks noChangeAspect="1"/>
          </p:cNvPicPr>
          <p:nvPr/>
        </p:nvPicPr>
        <p:blipFill>
          <a:blip r:embed="rId4"/>
          <a:srcRect/>
          <a:stretch/>
        </p:blipFill>
        <p:spPr>
          <a:xfrm>
            <a:off x="3354718" y="2918497"/>
            <a:ext cx="5482564" cy="592014"/>
          </a:xfrm>
          <a:prstGeom prst="rect">
            <a:avLst/>
          </a:prstGeom>
        </p:spPr>
      </p:pic>
    </p:spTree>
    <p:extLst>
      <p:ext uri="{BB962C8B-B14F-4D97-AF65-F5344CB8AC3E}">
        <p14:creationId xmlns:p14="http://schemas.microsoft.com/office/powerpoint/2010/main" val="232372261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ver Slide 1">
    <p:spTree>
      <p:nvGrpSpPr>
        <p:cNvPr id="1" name=""/>
        <p:cNvGrpSpPr/>
        <p:nvPr/>
      </p:nvGrpSpPr>
      <p:grpSpPr>
        <a:xfrm>
          <a:off x="0" y="0"/>
          <a:ext cx="0" cy="0"/>
          <a:chOff x="0" y="0"/>
          <a:chExt cx="0" cy="0"/>
        </a:xfrm>
      </p:grpSpPr>
      <p:grpSp>
        <p:nvGrpSpPr>
          <p:cNvPr id="37" name="object 2">
            <a:extLst>
              <a:ext uri="{FF2B5EF4-FFF2-40B4-BE49-F238E27FC236}">
                <a16:creationId xmlns:a16="http://schemas.microsoft.com/office/drawing/2014/main" id="{DF2FE585-DEB2-9385-A233-004B9D7FC0B3}"/>
              </a:ext>
            </a:extLst>
          </p:cNvPr>
          <p:cNvGrpSpPr/>
          <p:nvPr/>
        </p:nvGrpSpPr>
        <p:grpSpPr>
          <a:xfrm>
            <a:off x="0" y="0"/>
            <a:ext cx="12191999" cy="6858000"/>
            <a:chOff x="0" y="0"/>
            <a:chExt cx="20104099" cy="11308556"/>
          </a:xfrm>
        </p:grpSpPr>
        <p:pic>
          <p:nvPicPr>
            <p:cNvPr id="39" name="object 3">
              <a:extLst>
                <a:ext uri="{FF2B5EF4-FFF2-40B4-BE49-F238E27FC236}">
                  <a16:creationId xmlns:a16="http://schemas.microsoft.com/office/drawing/2014/main" id="{5C931129-D884-3125-BA58-033EC34B811E}"/>
                </a:ext>
              </a:extLst>
            </p:cNvPr>
            <p:cNvPicPr/>
            <p:nvPr/>
          </p:nvPicPr>
          <p:blipFill>
            <a:blip r:embed="rId2" cstate="screen">
              <a:extLst>
                <a:ext uri="{28A0092B-C50C-407E-A947-70E740481C1C}">
                  <a14:useLocalDpi xmlns:a14="http://schemas.microsoft.com/office/drawing/2010/main"/>
                </a:ext>
              </a:extLst>
            </a:blip>
            <a:stretch>
              <a:fillRect/>
            </a:stretch>
          </p:blipFill>
          <p:spPr>
            <a:xfrm>
              <a:off x="0" y="0"/>
              <a:ext cx="20104099" cy="11308556"/>
            </a:xfrm>
            <a:prstGeom prst="rect">
              <a:avLst/>
            </a:prstGeom>
          </p:spPr>
        </p:pic>
        <p:sp>
          <p:nvSpPr>
            <p:cNvPr id="40" name="object 4">
              <a:extLst>
                <a:ext uri="{FF2B5EF4-FFF2-40B4-BE49-F238E27FC236}">
                  <a16:creationId xmlns:a16="http://schemas.microsoft.com/office/drawing/2014/main" id="{410CC20C-5CA1-9EC8-4A69-131C198E8E4D}"/>
                </a:ext>
              </a:extLst>
            </p:cNvPr>
            <p:cNvSpPr/>
            <p:nvPr/>
          </p:nvSpPr>
          <p:spPr>
            <a:xfrm>
              <a:off x="17252340" y="10442708"/>
              <a:ext cx="2298065" cy="328295"/>
            </a:xfrm>
            <a:custGeom>
              <a:avLst/>
              <a:gdLst/>
              <a:ahLst/>
              <a:cxnLst/>
              <a:rect l="l" t="t" r="r" b="b"/>
              <a:pathLst>
                <a:path w="2298065" h="328295">
                  <a:moveTo>
                    <a:pt x="883056" y="10807"/>
                  </a:moveTo>
                  <a:lnTo>
                    <a:pt x="628980" y="10807"/>
                  </a:lnTo>
                  <a:lnTo>
                    <a:pt x="583311" y="114350"/>
                  </a:lnTo>
                  <a:lnTo>
                    <a:pt x="339217" y="114350"/>
                  </a:lnTo>
                  <a:lnTo>
                    <a:pt x="385343" y="10807"/>
                  </a:lnTo>
                  <a:lnTo>
                    <a:pt x="138633" y="10756"/>
                  </a:lnTo>
                  <a:lnTo>
                    <a:pt x="0" y="317677"/>
                  </a:lnTo>
                  <a:lnTo>
                    <a:pt x="249339" y="317677"/>
                  </a:lnTo>
                  <a:lnTo>
                    <a:pt x="302818" y="195211"/>
                  </a:lnTo>
                  <a:lnTo>
                    <a:pt x="547243" y="195211"/>
                  </a:lnTo>
                  <a:lnTo>
                    <a:pt x="492391" y="317576"/>
                  </a:lnTo>
                  <a:lnTo>
                    <a:pt x="744562" y="317576"/>
                  </a:lnTo>
                  <a:lnTo>
                    <a:pt x="883056" y="10807"/>
                  </a:lnTo>
                  <a:close/>
                </a:path>
                <a:path w="2298065" h="328295">
                  <a:moveTo>
                    <a:pt x="1671866" y="115125"/>
                  </a:moveTo>
                  <a:lnTo>
                    <a:pt x="1633270" y="50406"/>
                  </a:lnTo>
                  <a:lnTo>
                    <a:pt x="1586636" y="28282"/>
                  </a:lnTo>
                  <a:lnTo>
                    <a:pt x="1521739" y="13703"/>
                  </a:lnTo>
                  <a:lnTo>
                    <a:pt x="1468285" y="6934"/>
                  </a:lnTo>
                  <a:lnTo>
                    <a:pt x="1414399" y="2324"/>
                  </a:lnTo>
                  <a:lnTo>
                    <a:pt x="1360398" y="0"/>
                  </a:lnTo>
                  <a:lnTo>
                    <a:pt x="1306639" y="114"/>
                  </a:lnTo>
                  <a:lnTo>
                    <a:pt x="1253477" y="2781"/>
                  </a:lnTo>
                  <a:lnTo>
                    <a:pt x="1201242" y="8153"/>
                  </a:lnTo>
                  <a:lnTo>
                    <a:pt x="1150289" y="16344"/>
                  </a:lnTo>
                  <a:lnTo>
                    <a:pt x="1100975" y="27508"/>
                  </a:lnTo>
                  <a:lnTo>
                    <a:pt x="1053617" y="41770"/>
                  </a:lnTo>
                  <a:lnTo>
                    <a:pt x="1008583" y="59258"/>
                  </a:lnTo>
                  <a:lnTo>
                    <a:pt x="966228" y="80111"/>
                  </a:lnTo>
                  <a:lnTo>
                    <a:pt x="922312" y="110045"/>
                  </a:lnTo>
                  <a:lnTo>
                    <a:pt x="892086" y="142557"/>
                  </a:lnTo>
                  <a:lnTo>
                    <a:pt x="873887" y="209537"/>
                  </a:lnTo>
                  <a:lnTo>
                    <a:pt x="886548" y="241071"/>
                  </a:lnTo>
                  <a:lnTo>
                    <a:pt x="914120" y="269341"/>
                  </a:lnTo>
                  <a:lnTo>
                    <a:pt x="956906" y="292912"/>
                  </a:lnTo>
                  <a:lnTo>
                    <a:pt x="993736" y="305079"/>
                  </a:lnTo>
                  <a:lnTo>
                    <a:pt x="1037272" y="314604"/>
                  </a:lnTo>
                  <a:lnTo>
                    <a:pt x="1086129" y="321551"/>
                  </a:lnTo>
                  <a:lnTo>
                    <a:pt x="1138910" y="325970"/>
                  </a:lnTo>
                  <a:lnTo>
                    <a:pt x="1194219" y="327926"/>
                  </a:lnTo>
                  <a:lnTo>
                    <a:pt x="1250696" y="327469"/>
                  </a:lnTo>
                  <a:lnTo>
                    <a:pt x="1306944" y="324675"/>
                  </a:lnTo>
                  <a:lnTo>
                    <a:pt x="1361567" y="319582"/>
                  </a:lnTo>
                  <a:lnTo>
                    <a:pt x="1413192" y="312254"/>
                  </a:lnTo>
                  <a:lnTo>
                    <a:pt x="1468259" y="300545"/>
                  </a:lnTo>
                  <a:lnTo>
                    <a:pt x="1517421" y="285165"/>
                  </a:lnTo>
                  <a:lnTo>
                    <a:pt x="1560207" y="266077"/>
                  </a:lnTo>
                  <a:lnTo>
                    <a:pt x="1596148" y="243268"/>
                  </a:lnTo>
                  <a:lnTo>
                    <a:pt x="1624799" y="216725"/>
                  </a:lnTo>
                  <a:lnTo>
                    <a:pt x="1383779" y="216725"/>
                  </a:lnTo>
                  <a:lnTo>
                    <a:pt x="1358607" y="232448"/>
                  </a:lnTo>
                  <a:lnTo>
                    <a:pt x="1330134" y="243738"/>
                  </a:lnTo>
                  <a:lnTo>
                    <a:pt x="1298587" y="250596"/>
                  </a:lnTo>
                  <a:lnTo>
                    <a:pt x="1264221" y="253072"/>
                  </a:lnTo>
                  <a:lnTo>
                    <a:pt x="1196530" y="248881"/>
                  </a:lnTo>
                  <a:lnTo>
                    <a:pt x="1153375" y="236359"/>
                  </a:lnTo>
                  <a:lnTo>
                    <a:pt x="1131125" y="217220"/>
                  </a:lnTo>
                  <a:lnTo>
                    <a:pt x="1126121" y="193179"/>
                  </a:lnTo>
                  <a:lnTo>
                    <a:pt x="1134732" y="165950"/>
                  </a:lnTo>
                  <a:lnTo>
                    <a:pt x="1161503" y="129044"/>
                  </a:lnTo>
                  <a:lnTo>
                    <a:pt x="1199845" y="101866"/>
                  </a:lnTo>
                  <a:lnTo>
                    <a:pt x="1249781" y="84658"/>
                  </a:lnTo>
                  <a:lnTo>
                    <a:pt x="1311325" y="77622"/>
                  </a:lnTo>
                  <a:lnTo>
                    <a:pt x="1357922" y="79375"/>
                  </a:lnTo>
                  <a:lnTo>
                    <a:pt x="1392986" y="86791"/>
                  </a:lnTo>
                  <a:lnTo>
                    <a:pt x="1418399" y="98996"/>
                  </a:lnTo>
                  <a:lnTo>
                    <a:pt x="1436027" y="115125"/>
                  </a:lnTo>
                  <a:lnTo>
                    <a:pt x="1671866" y="115125"/>
                  </a:lnTo>
                  <a:close/>
                </a:path>
                <a:path w="2298065" h="328295">
                  <a:moveTo>
                    <a:pt x="2297798" y="244348"/>
                  </a:moveTo>
                  <a:lnTo>
                    <a:pt x="1943519" y="244348"/>
                  </a:lnTo>
                  <a:lnTo>
                    <a:pt x="2048560" y="10769"/>
                  </a:lnTo>
                  <a:lnTo>
                    <a:pt x="1792986" y="10769"/>
                  </a:lnTo>
                  <a:lnTo>
                    <a:pt x="1655737" y="317436"/>
                  </a:lnTo>
                  <a:lnTo>
                    <a:pt x="2264854" y="317436"/>
                  </a:lnTo>
                  <a:lnTo>
                    <a:pt x="2297798" y="244348"/>
                  </a:lnTo>
                  <a:close/>
                </a:path>
              </a:pathLst>
            </a:custGeom>
            <a:solidFill>
              <a:srgbClr val="FFFFFF"/>
            </a:solidFill>
          </p:spPr>
          <p:txBody>
            <a:bodyPr wrap="square" lIns="0" tIns="0" rIns="0" bIns="0" rtlCol="0"/>
            <a:lstStyle/>
            <a:p>
              <a:endParaRPr dirty="0">
                <a:latin typeface="Arial" panose="020B0604020202020204" pitchFamily="34" charset="0"/>
                <a:cs typeface="Arial" panose="020B0604020202020204" pitchFamily="34" charset="0"/>
              </a:endParaRPr>
            </a:p>
          </p:txBody>
        </p:sp>
      </p:grpSp>
      <p:pic>
        <p:nvPicPr>
          <p:cNvPr id="38" name="object 9">
            <a:extLst>
              <a:ext uri="{FF2B5EF4-FFF2-40B4-BE49-F238E27FC236}">
                <a16:creationId xmlns:a16="http://schemas.microsoft.com/office/drawing/2014/main" id="{96F89763-5FAC-F534-07B2-89D560CF33DD}"/>
              </a:ext>
            </a:extLst>
          </p:cNvPr>
          <p:cNvPicPr/>
          <p:nvPr userDrawn="1"/>
        </p:nvPicPr>
        <p:blipFill>
          <a:blip r:embed="rId3" cstate="print"/>
          <a:stretch>
            <a:fillRect/>
          </a:stretch>
        </p:blipFill>
        <p:spPr>
          <a:xfrm>
            <a:off x="4348858" y="29636"/>
            <a:ext cx="7843139" cy="6828364"/>
          </a:xfrm>
          <a:prstGeom prst="rect">
            <a:avLst/>
          </a:prstGeom>
        </p:spPr>
      </p:pic>
      <p:sp>
        <p:nvSpPr>
          <p:cNvPr id="28" name="TextBox 27">
            <a:extLst>
              <a:ext uri="{FF2B5EF4-FFF2-40B4-BE49-F238E27FC236}">
                <a16:creationId xmlns:a16="http://schemas.microsoft.com/office/drawing/2014/main" id="{CB0BFB27-3717-56BA-AE00-570ACD5C35EA}"/>
              </a:ext>
            </a:extLst>
          </p:cNvPr>
          <p:cNvSpPr txBox="1"/>
          <p:nvPr userDrawn="1"/>
        </p:nvSpPr>
        <p:spPr>
          <a:xfrm>
            <a:off x="384693" y="6293107"/>
            <a:ext cx="2633093" cy="203133"/>
          </a:xfrm>
          <a:prstGeom prst="rect">
            <a:avLst/>
          </a:prstGeom>
          <a:noFill/>
        </p:spPr>
        <p:txBody>
          <a:bodyPr wrap="none" lIns="0" rtlCol="0">
            <a:spAutoFit/>
          </a:bodyPr>
          <a:lstStyle/>
          <a:p>
            <a:pPr>
              <a:lnSpc>
                <a:spcPct val="90000"/>
              </a:lnSpc>
            </a:pPr>
            <a:r>
              <a:rPr lang="en-US" sz="800" dirty="0">
                <a:solidFill>
                  <a:schemeClr val="bg1"/>
                </a:solidFill>
                <a:latin typeface="Arial" panose="020B0604020202020204" pitchFamily="34" charset="0"/>
                <a:cs typeface="Arial" panose="020B0604020202020204" pitchFamily="34" charset="0"/>
              </a:rPr>
              <a:t>Copyright © 2023 HCLTech Technologies | Confidential</a:t>
            </a:r>
          </a:p>
        </p:txBody>
      </p:sp>
      <p:sp>
        <p:nvSpPr>
          <p:cNvPr id="29" name="Text Placeholder 12">
            <a:extLst>
              <a:ext uri="{FF2B5EF4-FFF2-40B4-BE49-F238E27FC236}">
                <a16:creationId xmlns:a16="http://schemas.microsoft.com/office/drawing/2014/main" id="{AE8F102E-DC00-DBE1-F4B3-1BD3932464CF}"/>
              </a:ext>
            </a:extLst>
          </p:cNvPr>
          <p:cNvSpPr>
            <a:spLocks noGrp="1"/>
          </p:cNvSpPr>
          <p:nvPr>
            <p:ph type="body" sz="quarter" idx="11"/>
          </p:nvPr>
        </p:nvSpPr>
        <p:spPr>
          <a:xfrm>
            <a:off x="381000" y="2196502"/>
            <a:ext cx="6578600" cy="1412875"/>
          </a:xfrm>
        </p:spPr>
        <p:txBody>
          <a:bodyPr lIns="0" anchor="b">
            <a:noAutofit/>
          </a:bodyPr>
          <a:lstStyle>
            <a:lvl1pPr marL="0" indent="0">
              <a:lnSpc>
                <a:spcPts val="4860"/>
              </a:lnSpc>
              <a:buNone/>
              <a:defRPr sz="48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Click to edit Master text styles</a:t>
            </a:r>
          </a:p>
        </p:txBody>
      </p:sp>
      <p:sp>
        <p:nvSpPr>
          <p:cNvPr id="30" name="Text Placeholder 12">
            <a:extLst>
              <a:ext uri="{FF2B5EF4-FFF2-40B4-BE49-F238E27FC236}">
                <a16:creationId xmlns:a16="http://schemas.microsoft.com/office/drawing/2014/main" id="{09BE1CC7-79AA-A1F6-65FF-9B022A7ECAE4}"/>
              </a:ext>
            </a:extLst>
          </p:cNvPr>
          <p:cNvSpPr>
            <a:spLocks noGrp="1"/>
          </p:cNvSpPr>
          <p:nvPr>
            <p:ph type="body" sz="quarter" idx="12"/>
          </p:nvPr>
        </p:nvSpPr>
        <p:spPr>
          <a:xfrm>
            <a:off x="381000" y="3748640"/>
            <a:ext cx="6578600" cy="633304"/>
          </a:xfrm>
        </p:spPr>
        <p:txBody>
          <a:bodyPr lIns="0" anchor="ctr">
            <a:noAutofit/>
          </a:bodyPr>
          <a:lstStyle>
            <a:lvl1pPr marL="0" indent="0">
              <a:buNone/>
              <a:defRPr sz="3000" b="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Click to edit Master text styles</a:t>
            </a:r>
          </a:p>
        </p:txBody>
      </p:sp>
      <p:sp>
        <p:nvSpPr>
          <p:cNvPr id="31" name="Text Placeholder 12">
            <a:extLst>
              <a:ext uri="{FF2B5EF4-FFF2-40B4-BE49-F238E27FC236}">
                <a16:creationId xmlns:a16="http://schemas.microsoft.com/office/drawing/2014/main" id="{B9E6DC15-6519-CB80-B41E-4A4D08F559B1}"/>
              </a:ext>
            </a:extLst>
          </p:cNvPr>
          <p:cNvSpPr>
            <a:spLocks noGrp="1"/>
          </p:cNvSpPr>
          <p:nvPr>
            <p:ph type="body" sz="quarter" idx="13"/>
          </p:nvPr>
        </p:nvSpPr>
        <p:spPr>
          <a:xfrm>
            <a:off x="381000" y="4930805"/>
            <a:ext cx="6578600" cy="1000542"/>
          </a:xfrm>
        </p:spPr>
        <p:txBody>
          <a:bodyPr lIns="0" anchor="b">
            <a:noAutofit/>
          </a:bodyPr>
          <a:lstStyle>
            <a:lvl1pPr marL="0" indent="0">
              <a:buNone/>
              <a:defRPr sz="1800" b="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43039734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genda – Image, Table, Heavy content">
    <p:spTree>
      <p:nvGrpSpPr>
        <p:cNvPr id="1" name=""/>
        <p:cNvGrpSpPr/>
        <p:nvPr/>
      </p:nvGrpSpPr>
      <p:grpSpPr>
        <a:xfrm>
          <a:off x="0" y="0"/>
          <a:ext cx="0" cy="0"/>
          <a:chOff x="0" y="0"/>
          <a:chExt cx="0" cy="0"/>
        </a:xfrm>
      </p:grpSpPr>
      <p:sp>
        <p:nvSpPr>
          <p:cNvPr id="2" name="Picture Placeholder">
            <a:extLst>
              <a:ext uri="{FF2B5EF4-FFF2-40B4-BE49-F238E27FC236}">
                <a16:creationId xmlns:a16="http://schemas.microsoft.com/office/drawing/2014/main" id="{5971C43A-7FC4-6636-A1FC-05AB20CB1312}"/>
              </a:ext>
            </a:extLst>
          </p:cNvPr>
          <p:cNvSpPr>
            <a:spLocks noGrp="1"/>
          </p:cNvSpPr>
          <p:nvPr>
            <p:ph type="pic" sz="quarter" idx="15" hasCustomPrompt="1"/>
          </p:nvPr>
        </p:nvSpPr>
        <p:spPr>
          <a:xfrm>
            <a:off x="180000" y="180002"/>
            <a:ext cx="3871300" cy="6497998"/>
          </a:xfrm>
          <a:prstGeom prst="roundRect">
            <a:avLst>
              <a:gd name="adj" fmla="val 1457"/>
            </a:avLst>
          </a:prstGeom>
          <a:solidFill>
            <a:schemeClr val="tx1">
              <a:lumMod val="50000"/>
              <a:lumOff val="50000"/>
            </a:schemeClr>
          </a:solidFill>
        </p:spPr>
        <p:txBody>
          <a:bodyPr wrap="square" lIns="180000" tIns="180000" rIns="180000" bIns="180000">
            <a:noAutofit/>
          </a:bodyPr>
          <a:lstStyle>
            <a:lvl1pPr algn="ctr">
              <a:spcBef>
                <a:spcPts val="0"/>
              </a:spcBef>
              <a:spcAft>
                <a:spcPts val="0"/>
              </a:spcAft>
              <a:defRPr sz="1400" b="0">
                <a:solidFill>
                  <a:schemeClr val="bg1">
                    <a:lumMod val="65000"/>
                  </a:schemeClr>
                </a:solidFill>
                <a:latin typeface="+mn-lt"/>
              </a:defRPr>
            </a:lvl1pPr>
          </a:lstStyle>
          <a:p>
            <a:r>
              <a:rPr lang="en-US" dirty="0"/>
              <a:t>Click on the icon or drag image </a:t>
            </a:r>
            <a:br>
              <a:rPr lang="en-US" dirty="0"/>
            </a:br>
            <a:r>
              <a:rPr lang="en-US" dirty="0"/>
              <a:t>to insert an image </a:t>
            </a:r>
          </a:p>
          <a:p>
            <a:endParaRPr lang="en-US" dirty="0"/>
          </a:p>
        </p:txBody>
      </p:sp>
      <p:sp>
        <p:nvSpPr>
          <p:cNvPr id="8" name="Title 1">
            <a:extLst>
              <a:ext uri="{FF2B5EF4-FFF2-40B4-BE49-F238E27FC236}">
                <a16:creationId xmlns:a16="http://schemas.microsoft.com/office/drawing/2014/main" id="{AA994A46-8018-3B90-C0C5-313FC6325416}"/>
              </a:ext>
            </a:extLst>
          </p:cNvPr>
          <p:cNvSpPr>
            <a:spLocks noGrp="1"/>
          </p:cNvSpPr>
          <p:nvPr>
            <p:ph type="title" hasCustomPrompt="1"/>
          </p:nvPr>
        </p:nvSpPr>
        <p:spPr>
          <a:xfrm>
            <a:off x="756750" y="5001244"/>
            <a:ext cx="2717800" cy="706347"/>
          </a:xfrm>
        </p:spPr>
        <p:txBody>
          <a:bodyPr anchor="b"/>
          <a:lstStyle>
            <a:lvl1pPr>
              <a:lnSpc>
                <a:spcPct val="84000"/>
              </a:lnSpc>
              <a:defRPr sz="5400" b="0">
                <a:solidFill>
                  <a:schemeClr val="bg1"/>
                </a:solidFill>
                <a:latin typeface="+mn-lt"/>
              </a:defRPr>
            </a:lvl1pPr>
          </a:lstStyle>
          <a:p>
            <a:r>
              <a:rPr lang="en-US" dirty="0"/>
              <a:t>Agenda</a:t>
            </a:r>
          </a:p>
        </p:txBody>
      </p:sp>
      <p:sp>
        <p:nvSpPr>
          <p:cNvPr id="10" name="Table Placeholder 9">
            <a:extLst>
              <a:ext uri="{FF2B5EF4-FFF2-40B4-BE49-F238E27FC236}">
                <a16:creationId xmlns:a16="http://schemas.microsoft.com/office/drawing/2014/main" id="{DA2706E0-DCDA-3D34-1F81-867503D374BD}"/>
              </a:ext>
            </a:extLst>
          </p:cNvPr>
          <p:cNvSpPr>
            <a:spLocks noGrp="1"/>
          </p:cNvSpPr>
          <p:nvPr>
            <p:ph type="tbl" sz="quarter" idx="10"/>
          </p:nvPr>
        </p:nvSpPr>
        <p:spPr>
          <a:xfrm>
            <a:off x="4521200" y="898525"/>
            <a:ext cx="6772275" cy="5060950"/>
          </a:xfrm>
        </p:spPr>
        <p:txBody>
          <a:bodyPr/>
          <a:lstStyle/>
          <a:p>
            <a:r>
              <a:rPr lang="en-GB"/>
              <a:t>Click icon to add table</a:t>
            </a:r>
            <a:endParaRPr lang="en-US" dirty="0"/>
          </a:p>
        </p:txBody>
      </p:sp>
      <p:sp>
        <p:nvSpPr>
          <p:cNvPr id="19" name="Second level heading">
            <a:extLst>
              <a:ext uri="{FF2B5EF4-FFF2-40B4-BE49-F238E27FC236}">
                <a16:creationId xmlns:a16="http://schemas.microsoft.com/office/drawing/2014/main" id="{4B5C1D60-8D50-4C5A-1634-9C2BDF2FFD0A}"/>
              </a:ext>
            </a:extLst>
          </p:cNvPr>
          <p:cNvSpPr>
            <a:spLocks noGrp="1"/>
          </p:cNvSpPr>
          <p:nvPr>
            <p:ph type="body" sz="quarter" idx="17" hasCustomPrompt="1"/>
          </p:nvPr>
        </p:nvSpPr>
        <p:spPr>
          <a:xfrm>
            <a:off x="748177" y="4591289"/>
            <a:ext cx="2734946" cy="307777"/>
          </a:xfrm>
        </p:spPr>
        <p:txBody>
          <a:bodyPr wrap="square" anchor="b">
            <a:spAutoFit/>
          </a:bodyPr>
          <a:lstStyle>
            <a:lvl1pPr>
              <a:defRPr>
                <a:solidFill>
                  <a:schemeClr val="bg1"/>
                </a:solidFill>
                <a:latin typeface="+mj-lt"/>
              </a:defRPr>
            </a:lvl1pPr>
          </a:lstStyle>
          <a:p>
            <a:pPr lvl="0"/>
            <a:r>
              <a:rPr lang="en-US" dirty="0"/>
              <a:t>Second level heading</a:t>
            </a:r>
          </a:p>
        </p:txBody>
      </p:sp>
    </p:spTree>
    <p:extLst>
      <p:ext uri="{BB962C8B-B14F-4D97-AF65-F5344CB8AC3E}">
        <p14:creationId xmlns:p14="http://schemas.microsoft.com/office/powerpoint/2010/main" val="19743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Divider Beam (right) – Intense">
    <p:bg>
      <p:bgRef idx="1001">
        <a:schemeClr val="bg1"/>
      </p:bgRef>
    </p:bg>
    <p:spTree>
      <p:nvGrpSpPr>
        <p:cNvPr id="1" name=""/>
        <p:cNvGrpSpPr/>
        <p:nvPr/>
      </p:nvGrpSpPr>
      <p:grpSpPr>
        <a:xfrm>
          <a:off x="0" y="0"/>
          <a:ext cx="0" cy="0"/>
          <a:chOff x="0" y="0"/>
          <a:chExt cx="0" cy="0"/>
        </a:xfrm>
      </p:grpSpPr>
      <p:pic>
        <p:nvPicPr>
          <p:cNvPr id="3" name="Beam (right) – Intense" descr="Shape, rectangle&#10;&#10;Description automatically generated">
            <a:extLst>
              <a:ext uri="{FF2B5EF4-FFF2-40B4-BE49-F238E27FC236}">
                <a16:creationId xmlns:a16="http://schemas.microsoft.com/office/drawing/2014/main" id="{BA1FBF11-EE0B-B8D8-4FCF-0F6F11EC4F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0"/>
            <a:ext cx="12192000" cy="6856780"/>
          </a:xfrm>
          <a:prstGeom prst="rect">
            <a:avLst/>
          </a:prstGeom>
        </p:spPr>
      </p:pic>
      <p:sp>
        <p:nvSpPr>
          <p:cNvPr id="10" name="Number">
            <a:extLst>
              <a:ext uri="{FF2B5EF4-FFF2-40B4-BE49-F238E27FC236}">
                <a16:creationId xmlns:a16="http://schemas.microsoft.com/office/drawing/2014/main" id="{FAF3A9B5-DFB4-4794-C17D-B39119C10500}"/>
              </a:ext>
            </a:extLst>
          </p:cNvPr>
          <p:cNvSpPr>
            <a:spLocks noGrp="1"/>
          </p:cNvSpPr>
          <p:nvPr>
            <p:ph type="body" sz="quarter" idx="12" hasCustomPrompt="1"/>
          </p:nvPr>
        </p:nvSpPr>
        <p:spPr>
          <a:xfrm>
            <a:off x="735548" y="3726541"/>
            <a:ext cx="2744341" cy="2769989"/>
          </a:xfrm>
        </p:spPr>
        <p:txBody>
          <a:bodyPr vert="horz" wrap="none" lIns="0" tIns="0" rIns="0" bIns="0" rtlCol="0" anchor="ctr">
            <a:spAutoFit/>
          </a:bodyPr>
          <a:lstStyle>
            <a:lvl1pPr algn="ctr">
              <a:defRPr lang="en-US" sz="18000" b="0" spc="-600" baseline="0" dirty="0">
                <a:ln w="38100">
                  <a:noFill/>
                </a:ln>
                <a:solidFill>
                  <a:schemeClr val="tx1"/>
                </a:solidFill>
                <a:latin typeface="+mn-lt"/>
              </a:defRPr>
            </a:lvl1pPr>
          </a:lstStyle>
          <a:p>
            <a:pPr lvl="0"/>
            <a:r>
              <a:rPr lang="en-US" dirty="0"/>
              <a:t>00</a:t>
            </a:r>
          </a:p>
        </p:txBody>
      </p:sp>
      <p:sp>
        <p:nvSpPr>
          <p:cNvPr id="2" name="Title 1">
            <a:extLst>
              <a:ext uri="{FF2B5EF4-FFF2-40B4-BE49-F238E27FC236}">
                <a16:creationId xmlns:a16="http://schemas.microsoft.com/office/drawing/2014/main" id="{DDEE3674-41FE-97EC-1BC4-A2F79B149205}"/>
              </a:ext>
            </a:extLst>
          </p:cNvPr>
          <p:cNvSpPr>
            <a:spLocks noGrp="1"/>
          </p:cNvSpPr>
          <p:nvPr>
            <p:ph type="title" hasCustomPrompt="1"/>
          </p:nvPr>
        </p:nvSpPr>
        <p:spPr>
          <a:xfrm>
            <a:off x="4002290" y="4304435"/>
            <a:ext cx="4573385" cy="1240981"/>
          </a:xfrm>
        </p:spPr>
        <p:txBody>
          <a:bodyPr anchor="t"/>
          <a:lstStyle>
            <a:lvl1pPr>
              <a:lnSpc>
                <a:spcPct val="84000"/>
              </a:lnSpc>
              <a:defRPr sz="4800" b="0">
                <a:solidFill>
                  <a:schemeClr val="tx1"/>
                </a:solidFill>
                <a:latin typeface="+mn-lt"/>
              </a:defRPr>
            </a:lvl1pPr>
          </a:lstStyle>
          <a:p>
            <a:r>
              <a:rPr lang="en-US" dirty="0"/>
              <a:t>Insert </a:t>
            </a:r>
            <a:br>
              <a:rPr lang="en-US" dirty="0"/>
            </a:br>
            <a:r>
              <a:rPr lang="en-US" dirty="0"/>
              <a:t>section title</a:t>
            </a:r>
          </a:p>
        </p:txBody>
      </p:sp>
      <p:sp>
        <p:nvSpPr>
          <p:cNvPr id="4" name="Subtitle Placeholder">
            <a:extLst>
              <a:ext uri="{FF2B5EF4-FFF2-40B4-BE49-F238E27FC236}">
                <a16:creationId xmlns:a16="http://schemas.microsoft.com/office/drawing/2014/main" id="{50A0B76E-0C63-5E7A-519C-CCF5503AE6CE}"/>
              </a:ext>
            </a:extLst>
          </p:cNvPr>
          <p:cNvSpPr>
            <a:spLocks noGrp="1"/>
          </p:cNvSpPr>
          <p:nvPr>
            <p:ph type="body" idx="1" hasCustomPrompt="1"/>
          </p:nvPr>
        </p:nvSpPr>
        <p:spPr>
          <a:xfrm>
            <a:off x="4032485" y="5397237"/>
            <a:ext cx="4560654" cy="623793"/>
          </a:xfrm>
        </p:spPr>
        <p:txBody>
          <a:bodyPr wrap="square" tIns="252000">
            <a:spAutoFit/>
          </a:bodyPr>
          <a:lstStyle>
            <a:lvl1pPr marL="0" indent="0">
              <a:buNone/>
              <a:defRPr sz="2400" b="0">
                <a:solidFill>
                  <a:schemeClr val="tx1"/>
                </a:solidFill>
                <a:latin typeface="+mn-lt"/>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dirty="0"/>
              <a:t>Insert section subtitle or intro</a:t>
            </a:r>
          </a:p>
        </p:txBody>
      </p:sp>
    </p:spTree>
    <p:extLst>
      <p:ext uri="{BB962C8B-B14F-4D97-AF65-F5344CB8AC3E}">
        <p14:creationId xmlns:p14="http://schemas.microsoft.com/office/powerpoint/2010/main" val="210113890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Main Containt-2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ED887-ABF0-B8B4-3E06-12634A6F79E1}"/>
              </a:ext>
            </a:extLst>
          </p:cNvPr>
          <p:cNvSpPr>
            <a:spLocks noGrp="1"/>
          </p:cNvSpPr>
          <p:nvPr>
            <p:ph type="title"/>
          </p:nvPr>
        </p:nvSpPr>
        <p:spPr>
          <a:xfrm>
            <a:off x="381000" y="156411"/>
            <a:ext cx="11430000" cy="478537"/>
          </a:xfrm>
          <a:prstGeom prst="rect">
            <a:avLst/>
          </a:prstGeom>
        </p:spPr>
        <p:txBody>
          <a:bodyPr>
            <a:normAutofit/>
          </a:bodyPr>
          <a:lstStyle>
            <a:lvl1pPr>
              <a:defRPr sz="2600" b="0"/>
            </a:lvl1p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CD8843C3-A3DD-5714-63C6-49238356B6F8}"/>
              </a:ext>
            </a:extLst>
          </p:cNvPr>
          <p:cNvSpPr>
            <a:spLocks noGrp="1"/>
          </p:cNvSpPr>
          <p:nvPr>
            <p:ph type="sldNum" sz="quarter" idx="12"/>
          </p:nvPr>
        </p:nvSpPr>
        <p:spPr>
          <a:xfrm>
            <a:off x="11275621" y="6482369"/>
            <a:ext cx="535379" cy="301756"/>
          </a:xfrm>
          <a:prstGeom prst="rect">
            <a:avLst/>
          </a:prstGeom>
        </p:spPr>
        <p:txBody>
          <a:bodyPr/>
          <a:lstStyle/>
          <a:p>
            <a:fld id="{AE577F39-B882-FB4F-BD46-95C2A231B68A}" type="slidenum">
              <a:rPr lang="en-US" smtClean="0"/>
              <a:t>‹#›</a:t>
            </a:fld>
            <a:endParaRPr lang="en-US"/>
          </a:p>
        </p:txBody>
      </p:sp>
      <p:sp>
        <p:nvSpPr>
          <p:cNvPr id="5" name="Text Placeholder 4">
            <a:extLst>
              <a:ext uri="{FF2B5EF4-FFF2-40B4-BE49-F238E27FC236}">
                <a16:creationId xmlns:a16="http://schemas.microsoft.com/office/drawing/2014/main" id="{A4E11E4F-B9F7-818C-298B-21F8376D41EC}"/>
              </a:ext>
            </a:extLst>
          </p:cNvPr>
          <p:cNvSpPr>
            <a:spLocks noGrp="1"/>
          </p:cNvSpPr>
          <p:nvPr>
            <p:ph type="body" sz="quarter" idx="13"/>
          </p:nvPr>
        </p:nvSpPr>
        <p:spPr>
          <a:xfrm>
            <a:off x="381000" y="634948"/>
            <a:ext cx="11430000" cy="350283"/>
          </a:xfrm>
          <a:prstGeom prst="rect">
            <a:avLst/>
          </a:prstGeom>
        </p:spPr>
        <p:txBody>
          <a:bodyPr lIns="0" anchor="ctr">
            <a:noAutofit/>
          </a:bodyPr>
          <a:lstStyle>
            <a:lvl1pPr marL="0" indent="0">
              <a:buNone/>
              <a:defRPr sz="2000">
                <a:solidFill>
                  <a:schemeClr val="accent2"/>
                </a:solidFill>
              </a:defRPr>
            </a:lvl1pPr>
          </a:lstStyle>
          <a:p>
            <a:pPr lvl="0"/>
            <a:r>
              <a:rPr lang="en-GB"/>
              <a:t>Click to edit Master text styles</a:t>
            </a:r>
          </a:p>
        </p:txBody>
      </p:sp>
      <p:sp>
        <p:nvSpPr>
          <p:cNvPr id="10" name="Content Placeholder 8">
            <a:extLst>
              <a:ext uri="{FF2B5EF4-FFF2-40B4-BE49-F238E27FC236}">
                <a16:creationId xmlns:a16="http://schemas.microsoft.com/office/drawing/2014/main" id="{AC3FC5F6-8482-24D8-643E-00F099454402}"/>
              </a:ext>
            </a:extLst>
          </p:cNvPr>
          <p:cNvSpPr>
            <a:spLocks noGrp="1"/>
          </p:cNvSpPr>
          <p:nvPr>
            <p:ph sz="quarter" idx="15"/>
          </p:nvPr>
        </p:nvSpPr>
        <p:spPr>
          <a:xfrm>
            <a:off x="381001" y="1104900"/>
            <a:ext cx="11430000" cy="1656167"/>
          </a:xfrm>
          <a:prstGeom prst="rect">
            <a:avLst/>
          </a:prstGeom>
        </p:spPr>
        <p:txBody>
          <a:bodyPr>
            <a:normAutofit/>
          </a:bodyPr>
          <a:lstStyle>
            <a:lvl1pPr>
              <a:defRPr sz="1400"/>
            </a:lvl1pPr>
            <a:lvl2pPr marL="465138" indent="-233363">
              <a:buFont typeface="System Font Regular"/>
              <a:buChar char="–"/>
              <a:tabLst/>
              <a:defRPr sz="1200"/>
            </a:lvl2pPr>
            <a:lvl3pPr marL="687388" indent="-222250">
              <a:tabLst/>
              <a:defRPr sz="1100"/>
            </a:lvl3pPr>
            <a:lvl4pPr>
              <a:defRPr sz="1050"/>
            </a:lvl4pPr>
            <a:lvl5pPr>
              <a:defRPr sz="1050"/>
            </a:lvl5pPr>
          </a:lstStyle>
          <a:p>
            <a:pPr lvl="0"/>
            <a:r>
              <a:rPr lang="en-GB"/>
              <a:t>Click to edit Master text styles</a:t>
            </a:r>
          </a:p>
          <a:p>
            <a:pPr lvl="1"/>
            <a:r>
              <a:rPr lang="en-GB"/>
              <a:t>Second level</a:t>
            </a:r>
          </a:p>
          <a:p>
            <a:pPr lvl="2"/>
            <a:r>
              <a:rPr lang="en-GB"/>
              <a:t>Third level</a:t>
            </a:r>
          </a:p>
        </p:txBody>
      </p:sp>
      <p:sp>
        <p:nvSpPr>
          <p:cNvPr id="4" name="Picture Placeholder 3">
            <a:extLst>
              <a:ext uri="{FF2B5EF4-FFF2-40B4-BE49-F238E27FC236}">
                <a16:creationId xmlns:a16="http://schemas.microsoft.com/office/drawing/2014/main" id="{3B2744DD-7622-7A0D-D878-3A2F0DD565DB}"/>
              </a:ext>
            </a:extLst>
          </p:cNvPr>
          <p:cNvSpPr>
            <a:spLocks noGrp="1"/>
          </p:cNvSpPr>
          <p:nvPr>
            <p:ph type="pic" sz="quarter" idx="16"/>
          </p:nvPr>
        </p:nvSpPr>
        <p:spPr>
          <a:xfrm>
            <a:off x="0" y="2761673"/>
            <a:ext cx="12192000" cy="3720090"/>
          </a:xfrm>
          <a:prstGeom prst="rect">
            <a:avLst/>
          </a:prstGeom>
        </p:spPr>
        <p:txBody>
          <a:bodyPr>
            <a:normAutofit/>
          </a:bodyPr>
          <a:lstStyle>
            <a:lvl1pPr>
              <a:defRPr sz="1200"/>
            </a:lvl1pPr>
          </a:lstStyle>
          <a:p>
            <a:endParaRPr lang="en-US"/>
          </a:p>
        </p:txBody>
      </p:sp>
    </p:spTree>
    <p:extLst>
      <p:ext uri="{BB962C8B-B14F-4D97-AF65-F5344CB8AC3E}">
        <p14:creationId xmlns:p14="http://schemas.microsoft.com/office/powerpoint/2010/main" val="92081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52A5E633-8CCB-A08C-8D00-47D15B94FE78}"/>
              </a:ext>
            </a:extLst>
          </p:cNvPr>
          <p:cNvSpPr/>
          <p:nvPr userDrawn="1"/>
        </p:nvSpPr>
        <p:spPr>
          <a:xfrm>
            <a:off x="348285" y="6521611"/>
            <a:ext cx="266362" cy="336389"/>
          </a:xfrm>
          <a:prstGeom prst="roundRect">
            <a:avLst>
              <a:gd name="adj" fmla="val 12093"/>
            </a:avLst>
          </a:prstGeom>
          <a:solidFill>
            <a:schemeClr val="accent5">
              <a:alpha val="52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Placeholder 1">
            <a:extLst>
              <a:ext uri="{FF2B5EF4-FFF2-40B4-BE49-F238E27FC236}">
                <a16:creationId xmlns:a16="http://schemas.microsoft.com/office/drawing/2014/main" id="{97D400AC-CC54-2BFB-B8F2-12DC8F045C90}"/>
              </a:ext>
            </a:extLst>
          </p:cNvPr>
          <p:cNvSpPr>
            <a:spLocks noGrp="1"/>
          </p:cNvSpPr>
          <p:nvPr>
            <p:ph type="title"/>
          </p:nvPr>
        </p:nvSpPr>
        <p:spPr>
          <a:xfrm>
            <a:off x="381000" y="156411"/>
            <a:ext cx="10124440" cy="679904"/>
          </a:xfrm>
          <a:prstGeom prst="rect">
            <a:avLst/>
          </a:prstGeom>
        </p:spPr>
        <p:txBody>
          <a:bodyPr vert="horz" lIns="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D7B4D8-1F0A-976F-6927-87FBA577872F}"/>
              </a:ext>
            </a:extLst>
          </p:cNvPr>
          <p:cNvSpPr>
            <a:spLocks noGrp="1"/>
          </p:cNvSpPr>
          <p:nvPr>
            <p:ph type="body" idx="1"/>
          </p:nvPr>
        </p:nvSpPr>
        <p:spPr>
          <a:xfrm>
            <a:off x="381000" y="1104900"/>
            <a:ext cx="11430000" cy="525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8F51DB-0A49-C9EA-2B85-DF369E2FB9D8}"/>
              </a:ext>
            </a:extLst>
          </p:cNvPr>
          <p:cNvSpPr>
            <a:spLocks noGrp="1"/>
          </p:cNvSpPr>
          <p:nvPr>
            <p:ph type="sldNum" sz="quarter" idx="4"/>
          </p:nvPr>
        </p:nvSpPr>
        <p:spPr>
          <a:xfrm>
            <a:off x="320865" y="6469454"/>
            <a:ext cx="326497" cy="301756"/>
          </a:xfrm>
          <a:prstGeom prst="rect">
            <a:avLst/>
          </a:prstGeom>
        </p:spPr>
        <p:txBody>
          <a:bodyPr vert="horz" lIns="91440" tIns="45720" rIns="91440" bIns="45720" rtlCol="0" anchor="ctr"/>
          <a:lstStyle>
            <a:lvl1pPr algn="ctr">
              <a:defRPr sz="85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 name="object 13">
            <a:extLst>
              <a:ext uri="{FF2B5EF4-FFF2-40B4-BE49-F238E27FC236}">
                <a16:creationId xmlns:a16="http://schemas.microsoft.com/office/drawing/2014/main" id="{8CE690C1-F65D-05C8-BA5E-9883EADBA134}"/>
              </a:ext>
            </a:extLst>
          </p:cNvPr>
          <p:cNvPicPr/>
          <p:nvPr userDrawn="1"/>
        </p:nvPicPr>
        <p:blipFill rotWithShape="1">
          <a:blip r:embed="rId10" cstate="hqprint">
            <a:extLst>
              <a:ext uri="{28A0092B-C50C-407E-A947-70E740481C1C}">
                <a14:useLocalDpi xmlns:a14="http://schemas.microsoft.com/office/drawing/2010/main"/>
              </a:ext>
            </a:extLst>
          </a:blip>
          <a:srcRect t="-2617"/>
          <a:stretch/>
        </p:blipFill>
        <p:spPr>
          <a:xfrm>
            <a:off x="10800905" y="6513154"/>
            <a:ext cx="1010095" cy="195743"/>
          </a:xfrm>
          <a:prstGeom prst="rect">
            <a:avLst/>
          </a:prstGeom>
        </p:spPr>
      </p:pic>
      <p:sp>
        <p:nvSpPr>
          <p:cNvPr id="5" name="TextBox 4">
            <a:extLst>
              <a:ext uri="{FF2B5EF4-FFF2-40B4-BE49-F238E27FC236}">
                <a16:creationId xmlns:a16="http://schemas.microsoft.com/office/drawing/2014/main" id="{EB59CCA4-351D-C504-218D-D2971E8C3EB3}"/>
              </a:ext>
            </a:extLst>
          </p:cNvPr>
          <p:cNvSpPr txBox="1"/>
          <p:nvPr userDrawn="1"/>
        </p:nvSpPr>
        <p:spPr>
          <a:xfrm>
            <a:off x="702327" y="6518765"/>
            <a:ext cx="2605842" cy="203133"/>
          </a:xfrm>
          <a:prstGeom prst="rect">
            <a:avLst/>
          </a:prstGeom>
          <a:noFill/>
        </p:spPr>
        <p:txBody>
          <a:bodyPr wrap="none" l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Copyright © 2023 HCL Technologies Ltd. | Confidential</a:t>
            </a:r>
          </a:p>
        </p:txBody>
      </p:sp>
    </p:spTree>
    <p:extLst>
      <p:ext uri="{BB962C8B-B14F-4D97-AF65-F5344CB8AC3E}">
        <p14:creationId xmlns:p14="http://schemas.microsoft.com/office/powerpoint/2010/main" val="1198719987"/>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12" r:id="rId3"/>
    <p:sldLayoutId id="2147483735" r:id="rId4"/>
    <p:sldLayoutId id="2147483736" r:id="rId5"/>
    <p:sldLayoutId id="2147483737" r:id="rId6"/>
    <p:sldLayoutId id="2147483738" r:id="rId7"/>
    <p:sldLayoutId id="2147483739" r:id="rId8"/>
  </p:sldLayoutIdLst>
  <p:hf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6" pos="240">
          <p15:clr>
            <a:srgbClr val="F26B43"/>
          </p15:clr>
        </p15:guide>
        <p15:guide id="7" pos="7440">
          <p15:clr>
            <a:srgbClr val="F26B43"/>
          </p15:clr>
        </p15:guide>
        <p15:guide id="8" orient="horz" pos="96">
          <p15:clr>
            <a:srgbClr val="F26B43"/>
          </p15:clr>
        </p15:guide>
        <p15:guide id="9" orient="horz" pos="4008">
          <p15:clr>
            <a:srgbClr val="F26B43"/>
          </p15:clr>
        </p15:guide>
        <p15:guide id="10" orient="horz" pos="69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6.xml"/><Relationship Id="rId16" Type="http://schemas.openxmlformats.org/officeDocument/2006/relationships/image" Target="../media/image31.svg"/><Relationship Id="rId1" Type="http://schemas.openxmlformats.org/officeDocument/2006/relationships/slideLayout" Target="../slideLayouts/slideLayout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3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appsource.microsoft.com/en/marketplace/consulting-services/hcl-technologies.powerconvert" TargetMode="External"/><Relationship Id="rId3" Type="http://schemas.openxmlformats.org/officeDocument/2006/relationships/image" Target="../media/image35.png"/><Relationship Id="rId7" Type="http://schemas.openxmlformats.org/officeDocument/2006/relationships/hyperlink" Target="https://sptoo365.azurewebsites.net/Collaterals/PowerConvert.pptx"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https://sptoo365.azurewebsites.net/Videos/PowerConvert.mp4" TargetMode="External"/><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hyperlink" Target="https://microsoft-business-applications.hcltech.com/powerconver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sptoo365.azurewebsites.net/Videos/PowerConvert.mp4"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890DF3D-6B47-AD79-1AA7-3D8A011FEE85}"/>
              </a:ext>
            </a:extLst>
          </p:cNvPr>
          <p:cNvSpPr>
            <a:spLocks noGrp="1"/>
          </p:cNvSpPr>
          <p:nvPr>
            <p:ph type="body" sz="quarter" idx="11"/>
          </p:nvPr>
        </p:nvSpPr>
        <p:spPr>
          <a:xfrm>
            <a:off x="381001" y="2700779"/>
            <a:ext cx="5944644" cy="1284432"/>
          </a:xfrm>
        </p:spPr>
        <p:txBody>
          <a:bodyPr/>
          <a:lstStyle/>
          <a:p>
            <a:r>
              <a:rPr lang="en-US" sz="4000" dirty="0">
                <a:latin typeface="HCLTech Roobert ExtraBold" pitchFamily="2" charset="77"/>
                <a:cs typeface="HCLTech Roobert ExtraBold" pitchFamily="2" charset="77"/>
              </a:rPr>
              <a:t>PowerConvert 2.0</a:t>
            </a:r>
          </a:p>
        </p:txBody>
      </p:sp>
      <p:sp>
        <p:nvSpPr>
          <p:cNvPr id="3" name="Text Placeholder 2">
            <a:extLst>
              <a:ext uri="{FF2B5EF4-FFF2-40B4-BE49-F238E27FC236}">
                <a16:creationId xmlns:a16="http://schemas.microsoft.com/office/drawing/2014/main" id="{B59C2DAD-1E78-1D41-9EAA-4E3191F7E0F2}"/>
              </a:ext>
            </a:extLst>
          </p:cNvPr>
          <p:cNvSpPr>
            <a:spLocks noGrp="1"/>
          </p:cNvSpPr>
          <p:nvPr>
            <p:ph type="body" sz="quarter" idx="12"/>
          </p:nvPr>
        </p:nvSpPr>
        <p:spPr>
          <a:xfrm>
            <a:off x="381000" y="4052273"/>
            <a:ext cx="6445685" cy="523392"/>
          </a:xfrm>
        </p:spPr>
        <p:txBody>
          <a:bodyPr/>
          <a:lstStyle/>
          <a:p>
            <a:r>
              <a:rPr lang="en-US" sz="2400" dirty="0">
                <a:latin typeface="HCLTech Roobert" pitchFamily="2" charset="77"/>
                <a:cs typeface="HCLTech Roobert" pitchFamily="2" charset="77"/>
              </a:rPr>
              <a:t>SharePoint workflow migrations made easy</a:t>
            </a:r>
          </a:p>
        </p:txBody>
      </p:sp>
      <p:sp>
        <p:nvSpPr>
          <p:cNvPr id="2" name="Text Placeholder 6">
            <a:extLst>
              <a:ext uri="{FF2B5EF4-FFF2-40B4-BE49-F238E27FC236}">
                <a16:creationId xmlns:a16="http://schemas.microsoft.com/office/drawing/2014/main" id="{BED4CAE7-1168-6C05-7599-F01A775E63D2}"/>
              </a:ext>
            </a:extLst>
          </p:cNvPr>
          <p:cNvSpPr>
            <a:spLocks noGrp="1"/>
          </p:cNvSpPr>
          <p:nvPr>
            <p:ph type="body" sz="quarter" idx="13"/>
          </p:nvPr>
        </p:nvSpPr>
        <p:spPr>
          <a:xfrm>
            <a:off x="381000" y="5389536"/>
            <a:ext cx="4851400" cy="667355"/>
          </a:xfrm>
        </p:spPr>
        <p:txBody>
          <a:bodyPr/>
          <a:lstStyle/>
          <a:p>
            <a:r>
              <a:rPr lang="en-US" sz="1600" dirty="0">
                <a:latin typeface="HCL Tech Roobert"/>
                <a:cs typeface="HCLTech Roobert Light" pitchFamily="50" charset="0"/>
              </a:rPr>
              <a:t>October 27, 2023</a:t>
            </a:r>
          </a:p>
        </p:txBody>
      </p:sp>
    </p:spTree>
    <p:extLst>
      <p:ext uri="{BB962C8B-B14F-4D97-AF65-F5344CB8AC3E}">
        <p14:creationId xmlns:p14="http://schemas.microsoft.com/office/powerpoint/2010/main" val="83199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026A45-9AED-00AB-AFF9-54F02DAC3D08}"/>
              </a:ext>
            </a:extLst>
          </p:cNvPr>
          <p:cNvSpPr txBox="1">
            <a:spLocks/>
          </p:cNvSpPr>
          <p:nvPr/>
        </p:nvSpPr>
        <p:spPr>
          <a:xfrm>
            <a:off x="397984" y="180782"/>
            <a:ext cx="9432735" cy="591426"/>
          </a:xfrm>
          <a:prstGeom prst="rect">
            <a:avLst/>
          </a:prstGeom>
        </p:spPr>
        <p:txBody>
          <a:bodyPr vert="horz" lIns="0" tIns="45720" rIns="91440" bIns="45720" rtlCol="0" anchor="ctr">
            <a:noAutofit/>
          </a:bodyPr>
          <a:lstStyle>
            <a:lvl1pPr algn="l" defTabSz="914400" rtl="0" eaLnBrk="1" latinLnBrk="0" hangingPunct="1">
              <a:lnSpc>
                <a:spcPct val="100000"/>
              </a:lnSpc>
              <a:spcBef>
                <a:spcPts val="0"/>
              </a:spcBef>
              <a:buNone/>
              <a:defRPr sz="2600" b="1" kern="1200">
                <a:solidFill>
                  <a:schemeClr val="tx1"/>
                </a:solidFill>
                <a:latin typeface="+mj-lt"/>
                <a:ea typeface="+mj-ea"/>
                <a:cs typeface="+mj-cs"/>
              </a:defRPr>
            </a:lvl1pPr>
          </a:lstStyle>
          <a:p>
            <a:r>
              <a:rPr lang="en-US" dirty="0">
                <a:latin typeface="HCLTech Roobert ExtraBold" pitchFamily="2" charset="77"/>
                <a:cs typeface="HCLTech Roobert ExtraBold" pitchFamily="2" charset="77"/>
              </a:rPr>
              <a:t>Execution flow</a:t>
            </a:r>
          </a:p>
        </p:txBody>
      </p:sp>
      <p:sp>
        <p:nvSpPr>
          <p:cNvPr id="3" name="Slide Number Placeholder 2">
            <a:extLst>
              <a:ext uri="{FF2B5EF4-FFF2-40B4-BE49-F238E27FC236}">
                <a16:creationId xmlns:a16="http://schemas.microsoft.com/office/drawing/2014/main" id="{C9512BD8-73F1-9103-1CF6-74820F31DD9B}"/>
              </a:ext>
            </a:extLst>
          </p:cNvPr>
          <p:cNvSpPr txBox="1">
            <a:spLocks/>
          </p:cNvSpPr>
          <p:nvPr/>
        </p:nvSpPr>
        <p:spPr>
          <a:xfrm>
            <a:off x="212782" y="6564931"/>
            <a:ext cx="535379" cy="3017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fld id="{AE577F39-B882-FB4F-BD46-95C2A231B68A}"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126"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565AB5CB-9022-6F9E-5FEA-733327BE16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00643" y="2958757"/>
            <a:ext cx="492785" cy="490219"/>
          </a:xfrm>
          <a:prstGeom prst="rect">
            <a:avLst/>
          </a:prstGeom>
        </p:spPr>
      </p:pic>
      <p:sp>
        <p:nvSpPr>
          <p:cNvPr id="70" name="TextBox 69">
            <a:extLst>
              <a:ext uri="{FF2B5EF4-FFF2-40B4-BE49-F238E27FC236}">
                <a16:creationId xmlns:a16="http://schemas.microsoft.com/office/drawing/2014/main" id="{2B5E7397-9D8D-418D-C40B-F472C1E076B3}"/>
              </a:ext>
            </a:extLst>
          </p:cNvPr>
          <p:cNvSpPr txBox="1"/>
          <p:nvPr/>
        </p:nvSpPr>
        <p:spPr>
          <a:xfrm>
            <a:off x="9921862" y="3058312"/>
            <a:ext cx="1713724" cy="307777"/>
          </a:xfrm>
          <a:prstGeom prst="rect">
            <a:avLst/>
          </a:prstGeom>
          <a:noFill/>
        </p:spPr>
        <p:txBody>
          <a:bodyPr wrap="square" rtlCol="0">
            <a:spAutoFit/>
          </a:bodyPr>
          <a:lstStyle/>
          <a:p>
            <a:r>
              <a:rPr lang="en-GB" sz="1400" dirty="0">
                <a:latin typeface="HCLTech Roobert"/>
              </a:rPr>
              <a:t>SharePoint Online</a:t>
            </a:r>
          </a:p>
        </p:txBody>
      </p:sp>
      <p:pic>
        <p:nvPicPr>
          <p:cNvPr id="71" name="Picture 70">
            <a:extLst>
              <a:ext uri="{FF2B5EF4-FFF2-40B4-BE49-F238E27FC236}">
                <a16:creationId xmlns:a16="http://schemas.microsoft.com/office/drawing/2014/main" id="{FFBEB6DB-A824-F1D2-C840-46F3A7FD39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6366" y="1162609"/>
            <a:ext cx="456296" cy="338691"/>
          </a:xfrm>
          <a:prstGeom prst="rect">
            <a:avLst/>
          </a:prstGeom>
        </p:spPr>
      </p:pic>
      <p:sp>
        <p:nvSpPr>
          <p:cNvPr id="72" name="TextBox 71">
            <a:extLst>
              <a:ext uri="{FF2B5EF4-FFF2-40B4-BE49-F238E27FC236}">
                <a16:creationId xmlns:a16="http://schemas.microsoft.com/office/drawing/2014/main" id="{A39D4DCF-E9F7-723F-20B3-24D5DBB83448}"/>
              </a:ext>
            </a:extLst>
          </p:cNvPr>
          <p:cNvSpPr txBox="1"/>
          <p:nvPr/>
        </p:nvSpPr>
        <p:spPr>
          <a:xfrm>
            <a:off x="5734074" y="1174497"/>
            <a:ext cx="1713724" cy="307777"/>
          </a:xfrm>
          <a:prstGeom prst="rect">
            <a:avLst/>
          </a:prstGeom>
          <a:noFill/>
        </p:spPr>
        <p:txBody>
          <a:bodyPr wrap="square" rtlCol="0">
            <a:spAutoFit/>
          </a:bodyPr>
          <a:lstStyle/>
          <a:p>
            <a:r>
              <a:rPr lang="en-GB" sz="1400" dirty="0">
                <a:latin typeface="HCLTech Roobert"/>
              </a:rPr>
              <a:t>Power Automate</a:t>
            </a:r>
          </a:p>
        </p:txBody>
      </p:sp>
      <p:pic>
        <p:nvPicPr>
          <p:cNvPr id="73" name="Picture 72" descr="Text&#10;&#10;Description automatically generated">
            <a:extLst>
              <a:ext uri="{FF2B5EF4-FFF2-40B4-BE49-F238E27FC236}">
                <a16:creationId xmlns:a16="http://schemas.microsoft.com/office/drawing/2014/main" id="{1FA5EA94-3EA8-135A-1E69-ECA6851F4E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2717" y="2846402"/>
            <a:ext cx="2740741" cy="697827"/>
          </a:xfrm>
          <a:prstGeom prst="rect">
            <a:avLst/>
          </a:prstGeom>
        </p:spPr>
      </p:pic>
      <p:pic>
        <p:nvPicPr>
          <p:cNvPr id="76" name="Graphic 75">
            <a:extLst>
              <a:ext uri="{FF2B5EF4-FFF2-40B4-BE49-F238E27FC236}">
                <a16:creationId xmlns:a16="http://schemas.microsoft.com/office/drawing/2014/main" id="{FC90F9BF-8D46-F791-C99C-AA9DA2D675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8910" y="4769919"/>
            <a:ext cx="492785" cy="490219"/>
          </a:xfrm>
          <a:prstGeom prst="rect">
            <a:avLst/>
          </a:prstGeom>
        </p:spPr>
      </p:pic>
      <p:sp>
        <p:nvSpPr>
          <p:cNvPr id="91" name="TextBox 90">
            <a:extLst>
              <a:ext uri="{FF2B5EF4-FFF2-40B4-BE49-F238E27FC236}">
                <a16:creationId xmlns:a16="http://schemas.microsoft.com/office/drawing/2014/main" id="{0C22E954-21AC-52BB-CCEC-427EFDA1A067}"/>
              </a:ext>
            </a:extLst>
          </p:cNvPr>
          <p:cNvSpPr txBox="1"/>
          <p:nvPr/>
        </p:nvSpPr>
        <p:spPr>
          <a:xfrm>
            <a:off x="6320025" y="4869474"/>
            <a:ext cx="2087496" cy="307777"/>
          </a:xfrm>
          <a:prstGeom prst="rect">
            <a:avLst/>
          </a:prstGeom>
          <a:noFill/>
        </p:spPr>
        <p:txBody>
          <a:bodyPr wrap="square" rtlCol="0">
            <a:spAutoFit/>
          </a:bodyPr>
          <a:lstStyle/>
          <a:p>
            <a:r>
              <a:rPr lang="en-GB" sz="1400">
                <a:latin typeface="HCLTech Roobert"/>
              </a:rPr>
              <a:t>SharePoint Workflows</a:t>
            </a:r>
          </a:p>
        </p:txBody>
      </p:sp>
      <p:cxnSp>
        <p:nvCxnSpPr>
          <p:cNvPr id="93" name="Straight Arrow Connector 92">
            <a:extLst>
              <a:ext uri="{FF2B5EF4-FFF2-40B4-BE49-F238E27FC236}">
                <a16:creationId xmlns:a16="http://schemas.microsoft.com/office/drawing/2014/main" id="{BCE4DA46-5109-E7DE-7548-0026B6CF1916}"/>
              </a:ext>
            </a:extLst>
          </p:cNvPr>
          <p:cNvCxnSpPr>
            <a:cxnSpLocks/>
          </p:cNvCxnSpPr>
          <p:nvPr/>
        </p:nvCxnSpPr>
        <p:spPr>
          <a:xfrm>
            <a:off x="3361174" y="3734275"/>
            <a:ext cx="2173625" cy="11483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B933F749-9EBA-067B-5078-26A8C1E7F7BB}"/>
              </a:ext>
            </a:extLst>
          </p:cNvPr>
          <p:cNvCxnSpPr>
            <a:cxnSpLocks/>
          </p:cNvCxnSpPr>
          <p:nvPr/>
        </p:nvCxnSpPr>
        <p:spPr>
          <a:xfrm flipH="1" flipV="1">
            <a:off x="4127066" y="3692740"/>
            <a:ext cx="1740089" cy="9268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013AA8C0-E01D-3806-B874-196F6E65B0B6}"/>
              </a:ext>
            </a:extLst>
          </p:cNvPr>
          <p:cNvCxnSpPr>
            <a:cxnSpLocks/>
          </p:cNvCxnSpPr>
          <p:nvPr/>
        </p:nvCxnSpPr>
        <p:spPr>
          <a:xfrm flipV="1">
            <a:off x="3644764" y="1793862"/>
            <a:ext cx="1605635" cy="9575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6" name="Graphic 95" descr="User with solid fill">
            <a:extLst>
              <a:ext uri="{FF2B5EF4-FFF2-40B4-BE49-F238E27FC236}">
                <a16:creationId xmlns:a16="http://schemas.microsoft.com/office/drawing/2014/main" id="{1A057827-1CA9-3869-FCA5-782867C02E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5217" y="2910740"/>
            <a:ext cx="624548" cy="624548"/>
          </a:xfrm>
          <a:prstGeom prst="rect">
            <a:avLst/>
          </a:prstGeom>
        </p:spPr>
      </p:pic>
      <p:pic>
        <p:nvPicPr>
          <p:cNvPr id="97" name="Graphic 96">
            <a:extLst>
              <a:ext uri="{FF2B5EF4-FFF2-40B4-BE49-F238E27FC236}">
                <a16:creationId xmlns:a16="http://schemas.microsoft.com/office/drawing/2014/main" id="{1F6FE848-05A4-45A5-2C86-119DBBD510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51979" y="2959136"/>
            <a:ext cx="283129" cy="283129"/>
          </a:xfrm>
          <a:prstGeom prst="rect">
            <a:avLst/>
          </a:prstGeom>
        </p:spPr>
      </p:pic>
      <p:cxnSp>
        <p:nvCxnSpPr>
          <p:cNvPr id="98" name="Straight Arrow Connector 97">
            <a:extLst>
              <a:ext uri="{FF2B5EF4-FFF2-40B4-BE49-F238E27FC236}">
                <a16:creationId xmlns:a16="http://schemas.microsoft.com/office/drawing/2014/main" id="{6359F5C0-49C2-62BD-3EED-912A5EC79FE3}"/>
              </a:ext>
            </a:extLst>
          </p:cNvPr>
          <p:cNvCxnSpPr>
            <a:cxnSpLocks/>
          </p:cNvCxnSpPr>
          <p:nvPr/>
        </p:nvCxnSpPr>
        <p:spPr>
          <a:xfrm>
            <a:off x="1441852" y="3315985"/>
            <a:ext cx="61263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9" name="Graphic 98">
            <a:extLst>
              <a:ext uri="{FF2B5EF4-FFF2-40B4-BE49-F238E27FC236}">
                <a16:creationId xmlns:a16="http://schemas.microsoft.com/office/drawing/2014/main" id="{BC23C12F-4278-0F74-B284-DA4082EC4A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60541" y="4429151"/>
            <a:ext cx="284400" cy="284400"/>
          </a:xfrm>
          <a:prstGeom prst="rect">
            <a:avLst/>
          </a:prstGeom>
        </p:spPr>
      </p:pic>
      <p:pic>
        <p:nvPicPr>
          <p:cNvPr id="100" name="Graphic 99">
            <a:extLst>
              <a:ext uri="{FF2B5EF4-FFF2-40B4-BE49-F238E27FC236}">
                <a16:creationId xmlns:a16="http://schemas.microsoft.com/office/drawing/2014/main" id="{06ADE6B9-1306-7533-8949-50BC8CE4F80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112613" y="3853867"/>
            <a:ext cx="284400" cy="284400"/>
          </a:xfrm>
          <a:prstGeom prst="rect">
            <a:avLst/>
          </a:prstGeom>
        </p:spPr>
      </p:pic>
      <p:pic>
        <p:nvPicPr>
          <p:cNvPr id="101" name="Graphic 100">
            <a:extLst>
              <a:ext uri="{FF2B5EF4-FFF2-40B4-BE49-F238E27FC236}">
                <a16:creationId xmlns:a16="http://schemas.microsoft.com/office/drawing/2014/main" id="{DE6626E7-B8FA-5F4B-1380-C027FC1565B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122036" y="1931649"/>
            <a:ext cx="284400" cy="284400"/>
          </a:xfrm>
          <a:prstGeom prst="rect">
            <a:avLst/>
          </a:prstGeom>
        </p:spPr>
      </p:pic>
      <p:cxnSp>
        <p:nvCxnSpPr>
          <p:cNvPr id="102" name="Straight Arrow Connector 101">
            <a:extLst>
              <a:ext uri="{FF2B5EF4-FFF2-40B4-BE49-F238E27FC236}">
                <a16:creationId xmlns:a16="http://schemas.microsoft.com/office/drawing/2014/main" id="{1C928920-E82E-5C9C-C043-1008800D91B4}"/>
              </a:ext>
            </a:extLst>
          </p:cNvPr>
          <p:cNvCxnSpPr>
            <a:cxnSpLocks/>
          </p:cNvCxnSpPr>
          <p:nvPr/>
        </p:nvCxnSpPr>
        <p:spPr>
          <a:xfrm>
            <a:off x="7288544" y="1793862"/>
            <a:ext cx="2068398" cy="1199859"/>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60D10638-78A7-B4BD-1102-DD652CBC03BC}"/>
              </a:ext>
            </a:extLst>
          </p:cNvPr>
          <p:cNvCxnSpPr>
            <a:cxnSpLocks/>
          </p:cNvCxnSpPr>
          <p:nvPr/>
        </p:nvCxnSpPr>
        <p:spPr>
          <a:xfrm flipV="1">
            <a:off x="6565073" y="3398872"/>
            <a:ext cx="2797791" cy="1483782"/>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 name="Oval 103">
            <a:extLst>
              <a:ext uri="{FF2B5EF4-FFF2-40B4-BE49-F238E27FC236}">
                <a16:creationId xmlns:a16="http://schemas.microsoft.com/office/drawing/2014/main" id="{238CA845-EF89-E637-27B9-F02E0363647B}"/>
              </a:ext>
            </a:extLst>
          </p:cNvPr>
          <p:cNvSpPr/>
          <p:nvPr/>
        </p:nvSpPr>
        <p:spPr>
          <a:xfrm>
            <a:off x="4880884" y="935536"/>
            <a:ext cx="2736376" cy="7985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TextBox 104">
            <a:extLst>
              <a:ext uri="{FF2B5EF4-FFF2-40B4-BE49-F238E27FC236}">
                <a16:creationId xmlns:a16="http://schemas.microsoft.com/office/drawing/2014/main" id="{4B6214CA-676D-67D8-F3E9-FFB0F6983CAD}"/>
              </a:ext>
            </a:extLst>
          </p:cNvPr>
          <p:cNvSpPr txBox="1"/>
          <p:nvPr/>
        </p:nvSpPr>
        <p:spPr>
          <a:xfrm>
            <a:off x="5392210" y="1734116"/>
            <a:ext cx="1713724" cy="276999"/>
          </a:xfrm>
          <a:prstGeom prst="rect">
            <a:avLst/>
          </a:prstGeom>
          <a:noFill/>
        </p:spPr>
        <p:txBody>
          <a:bodyPr wrap="square" rtlCol="0">
            <a:spAutoFit/>
          </a:bodyPr>
          <a:lstStyle/>
          <a:p>
            <a:pPr algn="ctr"/>
            <a:r>
              <a:rPr lang="en-GB" sz="1200" dirty="0">
                <a:latin typeface="HCLTech Roobert"/>
              </a:rPr>
              <a:t>Microsoft Dataverse</a:t>
            </a:r>
          </a:p>
        </p:txBody>
      </p:sp>
      <p:sp>
        <p:nvSpPr>
          <p:cNvPr id="107" name="TextBox 106">
            <a:extLst>
              <a:ext uri="{FF2B5EF4-FFF2-40B4-BE49-F238E27FC236}">
                <a16:creationId xmlns:a16="http://schemas.microsoft.com/office/drawing/2014/main" id="{262B7AD4-C9E8-62D2-7547-D72FDA68A17A}"/>
              </a:ext>
            </a:extLst>
          </p:cNvPr>
          <p:cNvSpPr txBox="1"/>
          <p:nvPr/>
        </p:nvSpPr>
        <p:spPr>
          <a:xfrm>
            <a:off x="552504" y="5385400"/>
            <a:ext cx="9977988" cy="907941"/>
          </a:xfrm>
          <a:prstGeom prst="rect">
            <a:avLst/>
          </a:prstGeom>
          <a:noFill/>
        </p:spPr>
        <p:txBody>
          <a:bodyPr wrap="square" rtlCol="0">
            <a:spAutoFit/>
          </a:bodyPr>
          <a:lstStyle/>
          <a:p>
            <a:pPr marL="342900" indent="-342900">
              <a:spcBef>
                <a:spcPts val="200"/>
              </a:spcBef>
              <a:buAutoNum type="arabicPeriod"/>
            </a:pPr>
            <a:r>
              <a:rPr lang="en-GB" sz="1200" dirty="0">
                <a:solidFill>
                  <a:schemeClr val="bg2">
                    <a:lumMod val="10000"/>
                  </a:schemeClr>
                </a:solidFill>
                <a:latin typeface="HCLTech Roobert"/>
                <a:cs typeface="Segoe UI" panose="020B0502040204020203" pitchFamily="34" charset="0"/>
              </a:rPr>
              <a:t>Migration specialist launch PowerConvert Tool and selects the Workflows for migration</a:t>
            </a:r>
          </a:p>
          <a:p>
            <a:pPr marL="342900" indent="-342900">
              <a:spcBef>
                <a:spcPts val="200"/>
              </a:spcBef>
              <a:buAutoNum type="arabicPeriod"/>
            </a:pPr>
            <a:r>
              <a:rPr lang="en-GB" sz="1200" dirty="0">
                <a:solidFill>
                  <a:schemeClr val="bg2">
                    <a:lumMod val="10000"/>
                  </a:schemeClr>
                </a:solidFill>
                <a:latin typeface="HCLTech Roobert"/>
                <a:cs typeface="Segoe UI" panose="020B0502040204020203" pitchFamily="34" charset="0"/>
              </a:rPr>
              <a:t>PowerConvert tool fetches and process the SharePoint Workflow Schema</a:t>
            </a:r>
          </a:p>
          <a:p>
            <a:pPr marL="342900" indent="-342900">
              <a:spcBef>
                <a:spcPts val="200"/>
              </a:spcBef>
              <a:buAutoNum type="arabicPeriod"/>
            </a:pPr>
            <a:r>
              <a:rPr lang="en-GB" sz="1200" dirty="0">
                <a:solidFill>
                  <a:schemeClr val="bg2">
                    <a:lumMod val="10000"/>
                  </a:schemeClr>
                </a:solidFill>
                <a:latin typeface="HCLTech Roobert"/>
                <a:cs typeface="Segoe UI" panose="020B0502040204020203" pitchFamily="34" charset="0"/>
              </a:rPr>
              <a:t>PowerConvert converts the SharePoint Workflow Schema into Power Automate and downloads Power Platform solution in file system</a:t>
            </a:r>
          </a:p>
          <a:p>
            <a:pPr marL="342900" indent="-342900">
              <a:spcBef>
                <a:spcPts val="200"/>
              </a:spcBef>
              <a:buAutoNum type="arabicPeriod"/>
            </a:pPr>
            <a:r>
              <a:rPr lang="en-GB" sz="1200" dirty="0">
                <a:solidFill>
                  <a:schemeClr val="bg2">
                    <a:lumMod val="10000"/>
                  </a:schemeClr>
                </a:solidFill>
                <a:latin typeface="HCLTech Roobert"/>
                <a:cs typeface="Segoe UI" panose="020B0502040204020203" pitchFamily="34" charset="0"/>
              </a:rPr>
              <a:t>Migration specialist uploads the Power Platform solution into Power Platform environment</a:t>
            </a:r>
          </a:p>
        </p:txBody>
      </p:sp>
    </p:spTree>
    <p:extLst>
      <p:ext uri="{BB962C8B-B14F-4D97-AF65-F5344CB8AC3E}">
        <p14:creationId xmlns:p14="http://schemas.microsoft.com/office/powerpoint/2010/main" val="1829310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026A45-9AED-00AB-AFF9-54F02DAC3D08}"/>
              </a:ext>
            </a:extLst>
          </p:cNvPr>
          <p:cNvSpPr txBox="1">
            <a:spLocks/>
          </p:cNvSpPr>
          <p:nvPr/>
        </p:nvSpPr>
        <p:spPr>
          <a:xfrm>
            <a:off x="397984" y="180782"/>
            <a:ext cx="9432735" cy="591426"/>
          </a:xfrm>
          <a:prstGeom prst="rect">
            <a:avLst/>
          </a:prstGeom>
        </p:spPr>
        <p:txBody>
          <a:bodyPr vert="horz" lIns="0" tIns="45720" rIns="91440" bIns="45720" rtlCol="0" anchor="ctr">
            <a:noAutofit/>
          </a:bodyPr>
          <a:lstStyle>
            <a:lvl1pPr algn="l" defTabSz="914400" rtl="0" eaLnBrk="1" latinLnBrk="0" hangingPunct="1">
              <a:lnSpc>
                <a:spcPct val="100000"/>
              </a:lnSpc>
              <a:spcBef>
                <a:spcPts val="0"/>
              </a:spcBef>
              <a:buNone/>
              <a:defRPr sz="2600" b="1" kern="1200">
                <a:solidFill>
                  <a:schemeClr val="tx1"/>
                </a:solidFill>
                <a:latin typeface="+mj-lt"/>
                <a:ea typeface="+mj-ea"/>
                <a:cs typeface="+mj-cs"/>
              </a:defRPr>
            </a:lvl1pPr>
          </a:lstStyle>
          <a:p>
            <a:r>
              <a:rPr lang="en-US" dirty="0">
                <a:latin typeface="HCLTech Roobert ExtraBold" pitchFamily="2" charset="77"/>
                <a:cs typeface="HCLTech Roobert ExtraBold" pitchFamily="2" charset="77"/>
              </a:rPr>
              <a:t>Replace SharePoint OOTB workflows with Power automate</a:t>
            </a:r>
          </a:p>
        </p:txBody>
      </p:sp>
      <p:sp>
        <p:nvSpPr>
          <p:cNvPr id="3" name="Slide Number Placeholder 2">
            <a:extLst>
              <a:ext uri="{FF2B5EF4-FFF2-40B4-BE49-F238E27FC236}">
                <a16:creationId xmlns:a16="http://schemas.microsoft.com/office/drawing/2014/main" id="{C9512BD8-73F1-9103-1CF6-74820F31DD9B}"/>
              </a:ext>
            </a:extLst>
          </p:cNvPr>
          <p:cNvSpPr txBox="1">
            <a:spLocks/>
          </p:cNvSpPr>
          <p:nvPr/>
        </p:nvSpPr>
        <p:spPr>
          <a:xfrm>
            <a:off x="212782" y="6564931"/>
            <a:ext cx="535379" cy="3017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fld id="{AE577F39-B882-FB4F-BD46-95C2A231B68A}"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126"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B50732E5-AAEE-E059-966C-2E3139B96DAC}"/>
              </a:ext>
            </a:extLst>
          </p:cNvPr>
          <p:cNvSpPr txBox="1"/>
          <p:nvPr/>
        </p:nvSpPr>
        <p:spPr>
          <a:xfrm>
            <a:off x="345827" y="890013"/>
            <a:ext cx="10839591" cy="307777"/>
          </a:xfrm>
          <a:prstGeom prst="rect">
            <a:avLst/>
          </a:prstGeom>
          <a:noFill/>
        </p:spPr>
        <p:txBody>
          <a:bodyPr wrap="square" rtlCol="0">
            <a:spAutoFit/>
          </a:bodyPr>
          <a:lstStyle/>
          <a:p>
            <a:r>
              <a:rPr lang="en-US" sz="1400" b="1" dirty="0">
                <a:solidFill>
                  <a:srgbClr val="5F1EBE"/>
                </a:solidFill>
                <a:latin typeface="HCLTech Roobert"/>
              </a:rPr>
              <a:t>PowerConvert</a:t>
            </a:r>
            <a:r>
              <a:rPr lang="en-US" sz="1400" dirty="0">
                <a:latin typeface="HCLTech Roobert"/>
              </a:rPr>
              <a:t> enable automated Power Automate flow deployment from Power Automate template and CSV file input</a:t>
            </a:r>
          </a:p>
        </p:txBody>
      </p:sp>
      <p:sp>
        <p:nvSpPr>
          <p:cNvPr id="8" name="Arrow: Chevron 3">
            <a:extLst>
              <a:ext uri="{FF2B5EF4-FFF2-40B4-BE49-F238E27FC236}">
                <a16:creationId xmlns:a16="http://schemas.microsoft.com/office/drawing/2014/main" id="{FF9BFC44-2B37-80AB-978F-91E6FF46D2B3}"/>
              </a:ext>
            </a:extLst>
          </p:cNvPr>
          <p:cNvSpPr/>
          <p:nvPr/>
        </p:nvSpPr>
        <p:spPr>
          <a:xfrm>
            <a:off x="539403" y="1627399"/>
            <a:ext cx="3910401" cy="754665"/>
          </a:xfrm>
          <a:prstGeom prst="chevron">
            <a:avLst/>
          </a:prstGeom>
          <a:solidFill>
            <a:srgbClr val="3C9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schemeClr val="bg1"/>
                </a:solidFill>
                <a:effectLst/>
                <a:uLnTx/>
                <a:uFillTx/>
                <a:latin typeface="HCLTech Roobert SemiBold" pitchFamily="2" charset="77"/>
                <a:cs typeface="HCLTech Roobert SemiBold" pitchFamily="2" charset="77"/>
              </a:rPr>
              <a:t>Discover SP Workflows</a:t>
            </a:r>
          </a:p>
        </p:txBody>
      </p:sp>
      <p:sp>
        <p:nvSpPr>
          <p:cNvPr id="9" name="Arrow: Chevron 4">
            <a:extLst>
              <a:ext uri="{FF2B5EF4-FFF2-40B4-BE49-F238E27FC236}">
                <a16:creationId xmlns:a16="http://schemas.microsoft.com/office/drawing/2014/main" id="{71D4225B-98E7-2DBD-94F7-59EDA3E392CE}"/>
              </a:ext>
            </a:extLst>
          </p:cNvPr>
          <p:cNvSpPr/>
          <p:nvPr/>
        </p:nvSpPr>
        <p:spPr>
          <a:xfrm>
            <a:off x="4139103" y="1627399"/>
            <a:ext cx="3910401" cy="754665"/>
          </a:xfrm>
          <a:prstGeom prst="chevron">
            <a:avLst/>
          </a:prstGeom>
          <a:solidFill>
            <a:srgbClr val="866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schemeClr val="bg1"/>
                </a:solidFill>
                <a:effectLst/>
                <a:uLnTx/>
                <a:uFillTx/>
                <a:latin typeface="HCLTech Roobert SemiBold" pitchFamily="2" charset="77"/>
                <a:cs typeface="HCLTech Roobert SemiBold" pitchFamily="2" charset="77"/>
              </a:rPr>
              <a:t>Analyze SP Workflows</a:t>
            </a:r>
          </a:p>
        </p:txBody>
      </p:sp>
      <p:sp>
        <p:nvSpPr>
          <p:cNvPr id="10" name="Arrow: Chevron 5">
            <a:extLst>
              <a:ext uri="{FF2B5EF4-FFF2-40B4-BE49-F238E27FC236}">
                <a16:creationId xmlns:a16="http://schemas.microsoft.com/office/drawing/2014/main" id="{38A9465E-0847-1B55-3B4C-371C4FA56456}"/>
              </a:ext>
            </a:extLst>
          </p:cNvPr>
          <p:cNvSpPr/>
          <p:nvPr/>
        </p:nvSpPr>
        <p:spPr>
          <a:xfrm>
            <a:off x="7738804" y="1627399"/>
            <a:ext cx="3910401" cy="754665"/>
          </a:xfrm>
          <a:prstGeom prst="chevron">
            <a:avLst/>
          </a:prstGeom>
          <a:solidFill>
            <a:srgbClr val="5F1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schemeClr val="bg1"/>
                </a:solidFill>
                <a:effectLst/>
                <a:uLnTx/>
                <a:uFillTx/>
                <a:latin typeface="HCLTech Roobert SemiBold" pitchFamily="2" charset="77"/>
                <a:cs typeface="HCLTech Roobert SemiBold" pitchFamily="2" charset="77"/>
              </a:rPr>
              <a:t>Submit Flow Deployment Request for each SP Workflows</a:t>
            </a:r>
          </a:p>
        </p:txBody>
      </p:sp>
      <p:sp>
        <p:nvSpPr>
          <p:cNvPr id="14" name="Arrow: Chevron 9">
            <a:extLst>
              <a:ext uri="{FF2B5EF4-FFF2-40B4-BE49-F238E27FC236}">
                <a16:creationId xmlns:a16="http://schemas.microsoft.com/office/drawing/2014/main" id="{18566977-4F31-F350-C021-FF93F3C7C9D2}"/>
              </a:ext>
            </a:extLst>
          </p:cNvPr>
          <p:cNvSpPr/>
          <p:nvPr/>
        </p:nvSpPr>
        <p:spPr>
          <a:xfrm rot="5400000">
            <a:off x="9531784" y="2438797"/>
            <a:ext cx="324441" cy="474183"/>
          </a:xfrm>
          <a:prstGeom prst="chevron">
            <a:avLst/>
          </a:prstGeom>
          <a:solidFill>
            <a:srgbClr val="829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i-IN">
              <a:solidFill>
                <a:schemeClr val="tx1"/>
              </a:solidFill>
              <a:latin typeface="HCLTech Roobert"/>
            </a:endParaRPr>
          </a:p>
        </p:txBody>
      </p:sp>
      <p:sp>
        <p:nvSpPr>
          <p:cNvPr id="16" name="Arrow: Chevron 4">
            <a:extLst>
              <a:ext uri="{FF2B5EF4-FFF2-40B4-BE49-F238E27FC236}">
                <a16:creationId xmlns:a16="http://schemas.microsoft.com/office/drawing/2014/main" id="{EF745436-3805-11B1-0C33-690D7CA20870}"/>
              </a:ext>
            </a:extLst>
          </p:cNvPr>
          <p:cNvSpPr/>
          <p:nvPr/>
        </p:nvSpPr>
        <p:spPr>
          <a:xfrm>
            <a:off x="4139103" y="2969712"/>
            <a:ext cx="3910401" cy="754665"/>
          </a:xfrm>
          <a:prstGeom prst="chevron">
            <a:avLst/>
          </a:prstGeom>
          <a:solidFill>
            <a:srgbClr val="866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schemeClr val="bg1"/>
                </a:solidFill>
                <a:effectLst/>
                <a:uLnTx/>
                <a:uFillTx/>
                <a:latin typeface="HCLTech Roobert SemiBold" pitchFamily="2" charset="77"/>
                <a:cs typeface="HCLTech Roobert SemiBold" pitchFamily="2" charset="77"/>
              </a:rPr>
              <a:t>Develop Power Automate Flow Templates for each OOTB Workflows</a:t>
            </a:r>
          </a:p>
        </p:txBody>
      </p:sp>
      <p:sp>
        <p:nvSpPr>
          <p:cNvPr id="17" name="Arrow: Chevron 5">
            <a:extLst>
              <a:ext uri="{FF2B5EF4-FFF2-40B4-BE49-F238E27FC236}">
                <a16:creationId xmlns:a16="http://schemas.microsoft.com/office/drawing/2014/main" id="{7CFF9C2B-6FE1-4EFA-AE5C-2F2399920B64}"/>
              </a:ext>
            </a:extLst>
          </p:cNvPr>
          <p:cNvSpPr/>
          <p:nvPr/>
        </p:nvSpPr>
        <p:spPr>
          <a:xfrm>
            <a:off x="7738804" y="2969712"/>
            <a:ext cx="3910401" cy="754665"/>
          </a:xfrm>
          <a:prstGeom prst="chevron">
            <a:avLst/>
          </a:prstGeom>
          <a:solidFill>
            <a:srgbClr val="5F1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schemeClr val="bg1"/>
                </a:solidFill>
                <a:effectLst/>
                <a:uLnTx/>
                <a:uFillTx/>
                <a:latin typeface="HCLTech Roobert SemiBold" pitchFamily="2" charset="77"/>
                <a:cs typeface="HCLTech Roobert SemiBold" pitchFamily="2" charset="77"/>
              </a:rPr>
              <a:t>Deploy Power Automate Flow</a:t>
            </a:r>
          </a:p>
        </p:txBody>
      </p:sp>
      <p:sp>
        <p:nvSpPr>
          <p:cNvPr id="18" name="Arrow: Chevron 9">
            <a:extLst>
              <a:ext uri="{FF2B5EF4-FFF2-40B4-BE49-F238E27FC236}">
                <a16:creationId xmlns:a16="http://schemas.microsoft.com/office/drawing/2014/main" id="{C3ED6984-1B87-2E28-21CC-F3D4778925C9}"/>
              </a:ext>
            </a:extLst>
          </p:cNvPr>
          <p:cNvSpPr/>
          <p:nvPr/>
        </p:nvSpPr>
        <p:spPr>
          <a:xfrm rot="5400000">
            <a:off x="9531784" y="3736285"/>
            <a:ext cx="324441" cy="474183"/>
          </a:xfrm>
          <a:prstGeom prst="chevron">
            <a:avLst/>
          </a:prstGeom>
          <a:solidFill>
            <a:srgbClr val="8291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i-IN">
              <a:solidFill>
                <a:schemeClr val="tx1"/>
              </a:solidFill>
              <a:latin typeface="HCLTech Roobert"/>
            </a:endParaRPr>
          </a:p>
        </p:txBody>
      </p:sp>
      <p:sp>
        <p:nvSpPr>
          <p:cNvPr id="19" name="Arrow: Chevron 5">
            <a:extLst>
              <a:ext uri="{FF2B5EF4-FFF2-40B4-BE49-F238E27FC236}">
                <a16:creationId xmlns:a16="http://schemas.microsoft.com/office/drawing/2014/main" id="{3031D5D6-A15F-8B4D-BC63-033943A7E91D}"/>
              </a:ext>
            </a:extLst>
          </p:cNvPr>
          <p:cNvSpPr/>
          <p:nvPr/>
        </p:nvSpPr>
        <p:spPr>
          <a:xfrm>
            <a:off x="7738804" y="4267200"/>
            <a:ext cx="3910401" cy="754665"/>
          </a:xfrm>
          <a:prstGeom prst="chevron">
            <a:avLst/>
          </a:prstGeom>
          <a:solidFill>
            <a:srgbClr val="5F1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u="none" strike="noStrike" kern="0" cap="none" spc="0" normalizeH="0" baseline="0" noProof="0" dirty="0">
                <a:ln>
                  <a:noFill/>
                </a:ln>
                <a:solidFill>
                  <a:schemeClr val="bg1"/>
                </a:solidFill>
                <a:effectLst/>
                <a:uLnTx/>
                <a:uFillTx/>
                <a:latin typeface="HCLTech Roobert SemiBold" pitchFamily="2" charset="77"/>
                <a:cs typeface="HCLTech Roobert SemiBold" pitchFamily="2" charset="77"/>
              </a:rPr>
              <a:t>New Power Automate Flow Deployed for each SP Workflows</a:t>
            </a:r>
          </a:p>
        </p:txBody>
      </p:sp>
    </p:spTree>
    <p:extLst>
      <p:ext uri="{BB962C8B-B14F-4D97-AF65-F5344CB8AC3E}">
        <p14:creationId xmlns:p14="http://schemas.microsoft.com/office/powerpoint/2010/main" val="585252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a:extLst>
              <a:ext uri="{FF2B5EF4-FFF2-40B4-BE49-F238E27FC236}">
                <a16:creationId xmlns:a16="http://schemas.microsoft.com/office/drawing/2014/main" id="{5810AD5A-C765-2B3C-9542-F35242F4AFB1}"/>
              </a:ext>
            </a:extLst>
          </p:cNvPr>
          <p:cNvSpPr/>
          <p:nvPr/>
        </p:nvSpPr>
        <p:spPr>
          <a:xfrm>
            <a:off x="8052148" y="1352811"/>
            <a:ext cx="3544866" cy="3682652"/>
          </a:xfrm>
          <a:prstGeom prst="roundRect">
            <a:avLst>
              <a:gd name="adj" fmla="val 1826"/>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74362AB9-295B-D2AF-52A7-21412D381E61}"/>
              </a:ext>
            </a:extLst>
          </p:cNvPr>
          <p:cNvSpPr/>
          <p:nvPr/>
        </p:nvSpPr>
        <p:spPr>
          <a:xfrm>
            <a:off x="9363037" y="869003"/>
            <a:ext cx="944383" cy="944383"/>
          </a:xfrm>
          <a:prstGeom prst="ellipse">
            <a:avLst/>
          </a:prstGeom>
          <a:solidFill>
            <a:srgbClr val="3C9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pPr>
            <a:endParaRPr lang="en-US" sz="4798" dirty="0">
              <a:solidFill>
                <a:prstClr val="white"/>
              </a:solidFill>
              <a:latin typeface="Calibri" panose="020F0502020204030204" pitchFamily="34" charset="0"/>
              <a:cs typeface="Calibri" panose="020F0502020204030204" pitchFamily="34" charset="0"/>
            </a:endParaRPr>
          </a:p>
        </p:txBody>
      </p:sp>
      <p:sp>
        <p:nvSpPr>
          <p:cNvPr id="54" name="Oval 53">
            <a:extLst>
              <a:ext uri="{FF2B5EF4-FFF2-40B4-BE49-F238E27FC236}">
                <a16:creationId xmlns:a16="http://schemas.microsoft.com/office/drawing/2014/main" id="{4AFE0E0A-F1AD-AB2D-6CF0-AB16EF8B12A4}"/>
              </a:ext>
            </a:extLst>
          </p:cNvPr>
          <p:cNvSpPr/>
          <p:nvPr/>
        </p:nvSpPr>
        <p:spPr>
          <a:xfrm>
            <a:off x="9444987" y="950953"/>
            <a:ext cx="780482" cy="780482"/>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pPr>
            <a:endParaRPr lang="en-US" sz="4798" dirty="0">
              <a:solidFill>
                <a:prstClr val="white"/>
              </a:solidFill>
              <a:latin typeface="Calibri" panose="020F0502020204030204" pitchFamily="34" charset="0"/>
              <a:cs typeface="Calibri" panose="020F0502020204030204" pitchFamily="34" charset="0"/>
            </a:endParaRPr>
          </a:p>
        </p:txBody>
      </p:sp>
      <p:sp>
        <p:nvSpPr>
          <p:cNvPr id="47" name="Rounded Rectangle 46">
            <a:extLst>
              <a:ext uri="{FF2B5EF4-FFF2-40B4-BE49-F238E27FC236}">
                <a16:creationId xmlns:a16="http://schemas.microsoft.com/office/drawing/2014/main" id="{A61F36BA-DF61-18DB-1E7D-F1C37B383E33}"/>
              </a:ext>
            </a:extLst>
          </p:cNvPr>
          <p:cNvSpPr/>
          <p:nvPr/>
        </p:nvSpPr>
        <p:spPr>
          <a:xfrm>
            <a:off x="4251795" y="1352811"/>
            <a:ext cx="3574093" cy="3682652"/>
          </a:xfrm>
          <a:prstGeom prst="roundRect">
            <a:avLst>
              <a:gd name="adj" fmla="val 1826"/>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FAB75B85-60F1-189E-AEFF-2F9C6396B26E}"/>
              </a:ext>
            </a:extLst>
          </p:cNvPr>
          <p:cNvSpPr/>
          <p:nvPr/>
        </p:nvSpPr>
        <p:spPr>
          <a:xfrm>
            <a:off x="480669" y="1352811"/>
            <a:ext cx="3544866" cy="3682652"/>
          </a:xfrm>
          <a:prstGeom prst="roundRect">
            <a:avLst>
              <a:gd name="adj" fmla="val 1826"/>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a:extLst>
              <a:ext uri="{FF2B5EF4-FFF2-40B4-BE49-F238E27FC236}">
                <a16:creationId xmlns:a16="http://schemas.microsoft.com/office/drawing/2014/main" id="{A2026A45-9AED-00AB-AFF9-54F02DAC3D08}"/>
              </a:ext>
            </a:extLst>
          </p:cNvPr>
          <p:cNvSpPr txBox="1">
            <a:spLocks/>
          </p:cNvSpPr>
          <p:nvPr/>
        </p:nvSpPr>
        <p:spPr>
          <a:xfrm>
            <a:off x="397984" y="180782"/>
            <a:ext cx="9432735" cy="591426"/>
          </a:xfrm>
          <a:prstGeom prst="rect">
            <a:avLst/>
          </a:prstGeom>
        </p:spPr>
        <p:txBody>
          <a:bodyPr vert="horz" lIns="0" tIns="45720" rIns="91440" bIns="45720" rtlCol="0" anchor="ctr">
            <a:noAutofit/>
          </a:bodyPr>
          <a:lstStyle>
            <a:lvl1pPr algn="l" defTabSz="914400" rtl="0" eaLnBrk="1" latinLnBrk="0" hangingPunct="1">
              <a:lnSpc>
                <a:spcPct val="100000"/>
              </a:lnSpc>
              <a:spcBef>
                <a:spcPts val="0"/>
              </a:spcBef>
              <a:buNone/>
              <a:defRPr sz="2600" b="1" kern="1200">
                <a:solidFill>
                  <a:schemeClr val="tx1"/>
                </a:solidFill>
                <a:latin typeface="+mj-lt"/>
                <a:ea typeface="+mj-ea"/>
                <a:cs typeface="+mj-cs"/>
              </a:defRPr>
            </a:lvl1pPr>
          </a:lstStyle>
          <a:p>
            <a:r>
              <a:rPr lang="en-US" dirty="0">
                <a:latin typeface="HCLTech Roobert ExtraBold" pitchFamily="2" charset="77"/>
                <a:cs typeface="HCLTech Roobert ExtraBold" pitchFamily="2" charset="77"/>
              </a:rPr>
              <a:t>Our technical approach</a:t>
            </a:r>
          </a:p>
        </p:txBody>
      </p:sp>
      <p:sp>
        <p:nvSpPr>
          <p:cNvPr id="3" name="Slide Number Placeholder 2">
            <a:extLst>
              <a:ext uri="{FF2B5EF4-FFF2-40B4-BE49-F238E27FC236}">
                <a16:creationId xmlns:a16="http://schemas.microsoft.com/office/drawing/2014/main" id="{C9512BD8-73F1-9103-1CF6-74820F31DD9B}"/>
              </a:ext>
            </a:extLst>
          </p:cNvPr>
          <p:cNvSpPr txBox="1">
            <a:spLocks/>
          </p:cNvSpPr>
          <p:nvPr/>
        </p:nvSpPr>
        <p:spPr>
          <a:xfrm>
            <a:off x="212782" y="6564931"/>
            <a:ext cx="535379" cy="3017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fld id="{AE577F39-B882-FB4F-BD46-95C2A231B68A}"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126"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Oval 19">
            <a:extLst>
              <a:ext uri="{FF2B5EF4-FFF2-40B4-BE49-F238E27FC236}">
                <a16:creationId xmlns:a16="http://schemas.microsoft.com/office/drawing/2014/main" id="{61E225B4-20EB-069A-F54D-DCAD2D51F7D4}"/>
              </a:ext>
            </a:extLst>
          </p:cNvPr>
          <p:cNvSpPr/>
          <p:nvPr/>
        </p:nvSpPr>
        <p:spPr>
          <a:xfrm>
            <a:off x="1791558" y="869003"/>
            <a:ext cx="944383" cy="944383"/>
          </a:xfrm>
          <a:prstGeom prst="ellipse">
            <a:avLst/>
          </a:prstGeom>
          <a:solidFill>
            <a:srgbClr val="3C9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pPr>
            <a:endParaRPr lang="en-US" sz="4798" dirty="0">
              <a:solidFill>
                <a:prstClr val="white"/>
              </a:solidFill>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BC262A35-7182-01EC-6DE5-87D16DBE83B2}"/>
              </a:ext>
            </a:extLst>
          </p:cNvPr>
          <p:cNvSpPr/>
          <p:nvPr/>
        </p:nvSpPr>
        <p:spPr>
          <a:xfrm>
            <a:off x="5566650" y="869003"/>
            <a:ext cx="944383" cy="944383"/>
          </a:xfrm>
          <a:prstGeom prst="ellipse">
            <a:avLst/>
          </a:prstGeom>
          <a:solidFill>
            <a:srgbClr val="866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pPr>
            <a:endParaRPr lang="en-US" sz="4798" dirty="0">
              <a:solidFill>
                <a:prstClr val="white"/>
              </a:solidFill>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C42F993E-F681-D54C-5680-C5384A6E4506}"/>
              </a:ext>
            </a:extLst>
          </p:cNvPr>
          <p:cNvSpPr/>
          <p:nvPr/>
        </p:nvSpPr>
        <p:spPr>
          <a:xfrm>
            <a:off x="480669" y="1981626"/>
            <a:ext cx="3540186" cy="648840"/>
          </a:xfrm>
          <a:prstGeom prst="rect">
            <a:avLst/>
          </a:prstGeom>
          <a:solidFill>
            <a:srgbClr val="3C91F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2933700">
              <a:lnSpc>
                <a:spcPct val="90000"/>
              </a:lnSpc>
              <a:spcBef>
                <a:spcPct val="0"/>
              </a:spcBef>
              <a:spcAft>
                <a:spcPct val="35000"/>
              </a:spcAft>
              <a:buNone/>
            </a:pPr>
            <a:r>
              <a:rPr lang="en-US" b="1" kern="1200" dirty="0">
                <a:solidFill>
                  <a:schemeClr val="bg1"/>
                </a:solidFill>
                <a:latin typeface="HCL Tech Roobert"/>
              </a:rPr>
              <a:t>Discover</a:t>
            </a:r>
          </a:p>
        </p:txBody>
      </p:sp>
      <p:cxnSp>
        <p:nvCxnSpPr>
          <p:cNvPr id="29" name="Straight Connector 28">
            <a:extLst>
              <a:ext uri="{FF2B5EF4-FFF2-40B4-BE49-F238E27FC236}">
                <a16:creationId xmlns:a16="http://schemas.microsoft.com/office/drawing/2014/main" id="{D4E7EBDF-DAF7-31CB-6FD7-483C47D16B26}"/>
              </a:ext>
            </a:extLst>
          </p:cNvPr>
          <p:cNvCxnSpPr>
            <a:cxnSpLocks/>
          </p:cNvCxnSpPr>
          <p:nvPr/>
        </p:nvCxnSpPr>
        <p:spPr>
          <a:xfrm>
            <a:off x="497160" y="5600351"/>
            <a:ext cx="11101941"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BA8BE9F-9C16-C53A-47CC-31E03578EFF7}"/>
              </a:ext>
            </a:extLst>
          </p:cNvPr>
          <p:cNvCxnSpPr>
            <a:cxnSpLocks/>
          </p:cNvCxnSpPr>
          <p:nvPr/>
        </p:nvCxnSpPr>
        <p:spPr>
          <a:xfrm>
            <a:off x="2253064" y="5027431"/>
            <a:ext cx="0" cy="36560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4DB8031D-5296-C589-1586-767FE93341B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2016189" y="1093634"/>
            <a:ext cx="495120" cy="495120"/>
          </a:xfrm>
          <a:prstGeom prst="rect">
            <a:avLst/>
          </a:prstGeom>
        </p:spPr>
      </p:pic>
      <p:sp>
        <p:nvSpPr>
          <p:cNvPr id="35" name="Oval 34">
            <a:extLst>
              <a:ext uri="{FF2B5EF4-FFF2-40B4-BE49-F238E27FC236}">
                <a16:creationId xmlns:a16="http://schemas.microsoft.com/office/drawing/2014/main" id="{C0C4F633-57EB-27CC-39D9-7931BCD78EFB}"/>
              </a:ext>
            </a:extLst>
          </p:cNvPr>
          <p:cNvSpPr/>
          <p:nvPr/>
        </p:nvSpPr>
        <p:spPr>
          <a:xfrm>
            <a:off x="1873508" y="950953"/>
            <a:ext cx="780482" cy="780482"/>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pPr>
            <a:endParaRPr lang="en-US" sz="4798" dirty="0">
              <a:solidFill>
                <a:prstClr val="white"/>
              </a:solidFill>
              <a:latin typeface="Calibri" panose="020F0502020204030204" pitchFamily="34" charset="0"/>
              <a:cs typeface="Calibri" panose="020F0502020204030204" pitchFamily="34" charset="0"/>
            </a:endParaRPr>
          </a:p>
        </p:txBody>
      </p:sp>
      <p:sp>
        <p:nvSpPr>
          <p:cNvPr id="36" name="Oval 35">
            <a:extLst>
              <a:ext uri="{FF2B5EF4-FFF2-40B4-BE49-F238E27FC236}">
                <a16:creationId xmlns:a16="http://schemas.microsoft.com/office/drawing/2014/main" id="{4C388E9B-A024-3332-6872-231CF834034E}"/>
              </a:ext>
            </a:extLst>
          </p:cNvPr>
          <p:cNvSpPr/>
          <p:nvPr/>
        </p:nvSpPr>
        <p:spPr>
          <a:xfrm>
            <a:off x="5648600" y="950953"/>
            <a:ext cx="780482" cy="780482"/>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base">
              <a:spcBef>
                <a:spcPct val="0"/>
              </a:spcBef>
              <a:spcAft>
                <a:spcPct val="0"/>
              </a:spcAft>
            </a:pPr>
            <a:endParaRPr lang="en-US" sz="4798" dirty="0">
              <a:solidFill>
                <a:prstClr val="white"/>
              </a:solidFill>
              <a:latin typeface="Calibri" panose="020F0502020204030204" pitchFamily="34" charset="0"/>
              <a:cs typeface="Calibri" panose="020F0502020204030204" pitchFamily="34" charset="0"/>
            </a:endParaRPr>
          </a:p>
        </p:txBody>
      </p:sp>
      <p:pic>
        <p:nvPicPr>
          <p:cNvPr id="39" name="Picture 38">
            <a:extLst>
              <a:ext uri="{FF2B5EF4-FFF2-40B4-BE49-F238E27FC236}">
                <a16:creationId xmlns:a16="http://schemas.microsoft.com/office/drawing/2014/main" id="{D1CD012D-C019-ABDA-3D4D-791FA077FE46}"/>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5813787" y="1116140"/>
            <a:ext cx="450109" cy="450109"/>
          </a:xfrm>
          <a:prstGeom prst="rect">
            <a:avLst/>
          </a:prstGeom>
        </p:spPr>
      </p:pic>
      <p:pic>
        <p:nvPicPr>
          <p:cNvPr id="40" name="Picture 39">
            <a:extLst>
              <a:ext uri="{FF2B5EF4-FFF2-40B4-BE49-F238E27FC236}">
                <a16:creationId xmlns:a16="http://schemas.microsoft.com/office/drawing/2014/main" id="{A32F52C3-A049-F2A4-B181-179F6599D67C}"/>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9587668" y="1093634"/>
            <a:ext cx="495120" cy="495120"/>
          </a:xfrm>
          <a:prstGeom prst="rect">
            <a:avLst/>
          </a:prstGeom>
        </p:spPr>
      </p:pic>
      <p:sp>
        <p:nvSpPr>
          <p:cNvPr id="46" name="TextBox 45">
            <a:extLst>
              <a:ext uri="{FF2B5EF4-FFF2-40B4-BE49-F238E27FC236}">
                <a16:creationId xmlns:a16="http://schemas.microsoft.com/office/drawing/2014/main" id="{FB90DB50-D53D-3B0B-9402-F27C60C7EFC8}"/>
              </a:ext>
            </a:extLst>
          </p:cNvPr>
          <p:cNvSpPr txBox="1"/>
          <p:nvPr/>
        </p:nvSpPr>
        <p:spPr>
          <a:xfrm>
            <a:off x="645091" y="2712116"/>
            <a:ext cx="3100192" cy="1409617"/>
          </a:xfrm>
          <a:prstGeom prst="rect">
            <a:avLst/>
          </a:prstGeom>
          <a:noFill/>
        </p:spPr>
        <p:txBody>
          <a:bodyPr wrap="square">
            <a:spAutoFit/>
          </a:bodyPr>
          <a:lstStyle/>
          <a:p>
            <a:pPr marL="173736" lvl="1" indent="-173736" algn="l" defTabSz="400050">
              <a:lnSpc>
                <a:spcPct val="90000"/>
              </a:lnSpc>
              <a:spcBef>
                <a:spcPct val="0"/>
              </a:spcBef>
              <a:spcAft>
                <a:spcPts val="600"/>
              </a:spcAft>
              <a:buFont typeface="Arial" panose="020B0604020202020204" pitchFamily="34" charset="0"/>
              <a:buChar char="•"/>
            </a:pPr>
            <a:r>
              <a:rPr lang="en-US" sz="1200" kern="1200" dirty="0">
                <a:latin typeface="HCL Tech Roobert"/>
              </a:rPr>
              <a:t>Extract workflow schema of SharePoint 2010/2013 workflows for selected site collection or from all site collections in a Tenant</a:t>
            </a:r>
          </a:p>
          <a:p>
            <a:pPr marL="173736" lvl="1" indent="-173736" algn="l" defTabSz="400050">
              <a:lnSpc>
                <a:spcPct val="90000"/>
              </a:lnSpc>
              <a:spcBef>
                <a:spcPct val="0"/>
              </a:spcBef>
              <a:spcAft>
                <a:spcPts val="600"/>
              </a:spcAft>
              <a:buFont typeface="Arial" panose="020B0604020202020204" pitchFamily="34" charset="0"/>
              <a:buChar char="•"/>
            </a:pPr>
            <a:r>
              <a:rPr lang="en-US" sz="1200" dirty="0" err="1">
                <a:latin typeface="HCL Tech Roobert"/>
              </a:rPr>
              <a:t>Inventorize</a:t>
            </a:r>
            <a:r>
              <a:rPr lang="en-US" sz="1200" dirty="0">
                <a:latin typeface="HCL Tech Roobert"/>
              </a:rPr>
              <a:t> SPD and OOTB workflows</a:t>
            </a:r>
          </a:p>
          <a:p>
            <a:pPr marL="173736" lvl="1" indent="-173736" algn="l" defTabSz="400050">
              <a:lnSpc>
                <a:spcPct val="90000"/>
              </a:lnSpc>
              <a:spcBef>
                <a:spcPct val="0"/>
              </a:spcBef>
              <a:spcAft>
                <a:spcPts val="600"/>
              </a:spcAft>
              <a:buFont typeface="Arial" panose="020B0604020202020204" pitchFamily="34" charset="0"/>
              <a:buChar char="•"/>
            </a:pPr>
            <a:r>
              <a:rPr lang="en-US" sz="1200" kern="1200" dirty="0">
                <a:latin typeface="HCL Tech Roobert"/>
              </a:rPr>
              <a:t>Rationalize the workflows to be migrated</a:t>
            </a:r>
          </a:p>
        </p:txBody>
      </p:sp>
      <p:sp>
        <p:nvSpPr>
          <p:cNvPr id="48" name="Rectangle 47">
            <a:extLst>
              <a:ext uri="{FF2B5EF4-FFF2-40B4-BE49-F238E27FC236}">
                <a16:creationId xmlns:a16="http://schemas.microsoft.com/office/drawing/2014/main" id="{5667B73A-CC7A-AB97-84DA-22D2C28205EF}"/>
              </a:ext>
            </a:extLst>
          </p:cNvPr>
          <p:cNvSpPr/>
          <p:nvPr/>
        </p:nvSpPr>
        <p:spPr>
          <a:xfrm>
            <a:off x="4251795" y="1981626"/>
            <a:ext cx="3566160" cy="648840"/>
          </a:xfrm>
          <a:prstGeom prst="rect">
            <a:avLst/>
          </a:prstGeom>
          <a:solidFill>
            <a:srgbClr val="8669F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2933700">
              <a:lnSpc>
                <a:spcPct val="90000"/>
              </a:lnSpc>
              <a:spcBef>
                <a:spcPct val="0"/>
              </a:spcBef>
              <a:spcAft>
                <a:spcPct val="35000"/>
              </a:spcAft>
              <a:buNone/>
            </a:pPr>
            <a:r>
              <a:rPr lang="en-US" b="1" kern="1200" dirty="0">
                <a:solidFill>
                  <a:schemeClr val="bg1"/>
                </a:solidFill>
                <a:latin typeface="HCL Tech Roobert"/>
              </a:rPr>
              <a:t>Transform</a:t>
            </a:r>
          </a:p>
        </p:txBody>
      </p:sp>
      <p:sp>
        <p:nvSpPr>
          <p:cNvPr id="49" name="TextBox 48">
            <a:extLst>
              <a:ext uri="{FF2B5EF4-FFF2-40B4-BE49-F238E27FC236}">
                <a16:creationId xmlns:a16="http://schemas.microsoft.com/office/drawing/2014/main" id="{ADC73DCA-EF26-DB3B-3F60-1F7805884B80}"/>
              </a:ext>
            </a:extLst>
          </p:cNvPr>
          <p:cNvSpPr txBox="1"/>
          <p:nvPr/>
        </p:nvSpPr>
        <p:spPr>
          <a:xfrm>
            <a:off x="4419599" y="2712116"/>
            <a:ext cx="3296433" cy="1575816"/>
          </a:xfrm>
          <a:prstGeom prst="rect">
            <a:avLst/>
          </a:prstGeom>
          <a:noFill/>
        </p:spPr>
        <p:txBody>
          <a:bodyPr wrap="square">
            <a:spAutoFit/>
          </a:bodyPr>
          <a:lstStyle/>
          <a:p>
            <a:pPr marL="173736" lvl="1" indent="-173736" defTabSz="400050">
              <a:lnSpc>
                <a:spcPct val="90000"/>
              </a:lnSpc>
              <a:spcBef>
                <a:spcPct val="0"/>
              </a:spcBef>
              <a:spcAft>
                <a:spcPts val="600"/>
              </a:spcAft>
              <a:buFont typeface="Arial" panose="020B0604020202020204" pitchFamily="34" charset="0"/>
              <a:buChar char="•"/>
            </a:pPr>
            <a:r>
              <a:rPr lang="en-US" sz="1200" dirty="0">
                <a:solidFill>
                  <a:schemeClr val="tx1"/>
                </a:solidFill>
                <a:latin typeface="HCL Tech Roobert"/>
              </a:rPr>
              <a:t>Migrate the SPD workflows to Power Automate Flows</a:t>
            </a:r>
          </a:p>
          <a:p>
            <a:pPr marL="173736" lvl="1" indent="-173736" defTabSz="400050">
              <a:lnSpc>
                <a:spcPct val="90000"/>
              </a:lnSpc>
              <a:spcBef>
                <a:spcPct val="0"/>
              </a:spcBef>
              <a:spcAft>
                <a:spcPts val="600"/>
              </a:spcAft>
              <a:buFont typeface="Arial" panose="020B0604020202020204" pitchFamily="34" charset="0"/>
              <a:buChar char="•"/>
            </a:pPr>
            <a:r>
              <a:rPr lang="en-US" sz="1200" dirty="0">
                <a:solidFill>
                  <a:schemeClr val="tx1"/>
                </a:solidFill>
                <a:latin typeface="HCL Tech Roobert"/>
              </a:rPr>
              <a:t>Analyze the detailed migration report and number of place holder actions added for non supported workflow actions</a:t>
            </a:r>
          </a:p>
          <a:p>
            <a:pPr marL="173736" lvl="1" indent="-173736" defTabSz="400050">
              <a:lnSpc>
                <a:spcPct val="90000"/>
              </a:lnSpc>
              <a:spcBef>
                <a:spcPct val="0"/>
              </a:spcBef>
              <a:spcAft>
                <a:spcPts val="600"/>
              </a:spcAft>
              <a:buFont typeface="Arial" panose="020B0604020202020204" pitchFamily="34" charset="0"/>
              <a:buChar char="•"/>
            </a:pPr>
            <a:r>
              <a:rPr lang="en-US" sz="1200" dirty="0">
                <a:solidFill>
                  <a:schemeClr val="tx1"/>
                </a:solidFill>
                <a:latin typeface="HCL Tech Roobert"/>
              </a:rPr>
              <a:t>Create CSV input file for OOTB workflows to be replaced by Power Automate Flows from predefined template</a:t>
            </a:r>
          </a:p>
        </p:txBody>
      </p:sp>
      <p:sp>
        <p:nvSpPr>
          <p:cNvPr id="52" name="Rectangle 51">
            <a:extLst>
              <a:ext uri="{FF2B5EF4-FFF2-40B4-BE49-F238E27FC236}">
                <a16:creationId xmlns:a16="http://schemas.microsoft.com/office/drawing/2014/main" id="{6E6B4035-4343-CCE7-88C1-279BB6612CDC}"/>
              </a:ext>
            </a:extLst>
          </p:cNvPr>
          <p:cNvSpPr/>
          <p:nvPr/>
        </p:nvSpPr>
        <p:spPr>
          <a:xfrm>
            <a:off x="8052148" y="1981626"/>
            <a:ext cx="3540186" cy="648840"/>
          </a:xfrm>
          <a:prstGeom prst="rect">
            <a:avLst/>
          </a:prstGeom>
          <a:solidFill>
            <a:srgbClr val="3C91F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2933700">
              <a:lnSpc>
                <a:spcPct val="90000"/>
              </a:lnSpc>
              <a:spcBef>
                <a:spcPct val="0"/>
              </a:spcBef>
              <a:spcAft>
                <a:spcPct val="35000"/>
              </a:spcAft>
              <a:buNone/>
            </a:pPr>
            <a:r>
              <a:rPr lang="en-US" b="1" kern="1200" dirty="0">
                <a:solidFill>
                  <a:schemeClr val="bg1"/>
                </a:solidFill>
                <a:latin typeface="HCL Tech Roobert"/>
              </a:rPr>
              <a:t>Import</a:t>
            </a:r>
          </a:p>
        </p:txBody>
      </p:sp>
      <p:sp>
        <p:nvSpPr>
          <p:cNvPr id="55" name="TextBox 54">
            <a:extLst>
              <a:ext uri="{FF2B5EF4-FFF2-40B4-BE49-F238E27FC236}">
                <a16:creationId xmlns:a16="http://schemas.microsoft.com/office/drawing/2014/main" id="{4FDB674E-181E-5117-2760-4FD98703BD81}"/>
              </a:ext>
            </a:extLst>
          </p:cNvPr>
          <p:cNvSpPr txBox="1"/>
          <p:nvPr/>
        </p:nvSpPr>
        <p:spPr>
          <a:xfrm>
            <a:off x="8216570" y="2712116"/>
            <a:ext cx="3100192" cy="1409617"/>
          </a:xfrm>
          <a:prstGeom prst="rect">
            <a:avLst/>
          </a:prstGeom>
          <a:noFill/>
        </p:spPr>
        <p:txBody>
          <a:bodyPr wrap="square">
            <a:spAutoFit/>
          </a:bodyPr>
          <a:lstStyle/>
          <a:p>
            <a:pPr marL="173736" lvl="1" indent="-173736" defTabSz="400050">
              <a:lnSpc>
                <a:spcPct val="90000"/>
              </a:lnSpc>
              <a:spcBef>
                <a:spcPct val="0"/>
              </a:spcBef>
              <a:spcAft>
                <a:spcPts val="600"/>
              </a:spcAft>
              <a:buFont typeface="Arial" panose="020B0604020202020204" pitchFamily="34" charset="0"/>
              <a:buChar char="•"/>
            </a:pPr>
            <a:r>
              <a:rPr lang="en-US" sz="1200" dirty="0">
                <a:solidFill>
                  <a:schemeClr val="tx1"/>
                </a:solidFill>
                <a:latin typeface="HCL Tech Roobert"/>
              </a:rPr>
              <a:t>Import the Power Platform solution into Power Platform environment</a:t>
            </a:r>
          </a:p>
          <a:p>
            <a:pPr marL="173736" lvl="1" indent="-173736" defTabSz="400050">
              <a:lnSpc>
                <a:spcPct val="90000"/>
              </a:lnSpc>
              <a:spcBef>
                <a:spcPct val="0"/>
              </a:spcBef>
              <a:spcAft>
                <a:spcPts val="600"/>
              </a:spcAft>
              <a:buFont typeface="Arial" panose="020B0604020202020204" pitchFamily="34" charset="0"/>
              <a:buChar char="•"/>
            </a:pPr>
            <a:r>
              <a:rPr lang="en-US" sz="1200" dirty="0">
                <a:solidFill>
                  <a:schemeClr val="tx1"/>
                </a:solidFill>
                <a:latin typeface="HCL Tech Roobert"/>
              </a:rPr>
              <a:t>Created and select Power Platform Connection reference during solution import</a:t>
            </a:r>
          </a:p>
          <a:p>
            <a:pPr marL="173736" lvl="1" indent="-173736" defTabSz="400050">
              <a:lnSpc>
                <a:spcPct val="90000"/>
              </a:lnSpc>
              <a:spcBef>
                <a:spcPct val="0"/>
              </a:spcBef>
              <a:spcAft>
                <a:spcPts val="600"/>
              </a:spcAft>
              <a:buFont typeface="Arial" panose="020B0604020202020204" pitchFamily="34" charset="0"/>
              <a:buChar char="•"/>
            </a:pPr>
            <a:r>
              <a:rPr lang="en-US" sz="1200" dirty="0">
                <a:solidFill>
                  <a:schemeClr val="tx1"/>
                </a:solidFill>
                <a:latin typeface="HCL Tech Roobert"/>
              </a:rPr>
              <a:t>Turn On the Power Automate Flows in Solution blade</a:t>
            </a:r>
          </a:p>
        </p:txBody>
      </p:sp>
      <p:sp>
        <p:nvSpPr>
          <p:cNvPr id="56" name="Round Same-side Corner of Rectangle 55">
            <a:extLst>
              <a:ext uri="{FF2B5EF4-FFF2-40B4-BE49-F238E27FC236}">
                <a16:creationId xmlns:a16="http://schemas.microsoft.com/office/drawing/2014/main" id="{85CFA95C-F5AE-1705-2B73-F6BA326A6D1C}"/>
              </a:ext>
            </a:extLst>
          </p:cNvPr>
          <p:cNvSpPr/>
          <p:nvPr/>
        </p:nvSpPr>
        <p:spPr>
          <a:xfrm rot="10800000">
            <a:off x="480668" y="4908331"/>
            <a:ext cx="3544793" cy="127132"/>
          </a:xfrm>
          <a:prstGeom prst="round2SameRect">
            <a:avLst>
              <a:gd name="adj1" fmla="val 50000"/>
              <a:gd name="adj2" fmla="val 0"/>
            </a:avLst>
          </a:prstGeom>
          <a:solidFill>
            <a:srgbClr val="3C9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Same-side Corner of Rectangle 56">
            <a:extLst>
              <a:ext uri="{FF2B5EF4-FFF2-40B4-BE49-F238E27FC236}">
                <a16:creationId xmlns:a16="http://schemas.microsoft.com/office/drawing/2014/main" id="{81D8B44B-F42A-666D-7813-9B261EDE1199}"/>
              </a:ext>
            </a:extLst>
          </p:cNvPr>
          <p:cNvSpPr/>
          <p:nvPr/>
        </p:nvSpPr>
        <p:spPr>
          <a:xfrm rot="10800000">
            <a:off x="4251796" y="4908331"/>
            <a:ext cx="3544793" cy="127132"/>
          </a:xfrm>
          <a:prstGeom prst="round2SameRect">
            <a:avLst>
              <a:gd name="adj1" fmla="val 50000"/>
              <a:gd name="adj2"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Same-side Corner of Rectangle 57">
            <a:extLst>
              <a:ext uri="{FF2B5EF4-FFF2-40B4-BE49-F238E27FC236}">
                <a16:creationId xmlns:a16="http://schemas.microsoft.com/office/drawing/2014/main" id="{FB100938-4A79-BE0F-520A-E3099EC9EEE1}"/>
              </a:ext>
            </a:extLst>
          </p:cNvPr>
          <p:cNvSpPr/>
          <p:nvPr/>
        </p:nvSpPr>
        <p:spPr>
          <a:xfrm rot="10800000">
            <a:off x="8052148" y="4908331"/>
            <a:ext cx="3544793" cy="127132"/>
          </a:xfrm>
          <a:prstGeom prst="round2SameRect">
            <a:avLst>
              <a:gd name="adj1" fmla="val 50000"/>
              <a:gd name="adj2" fmla="val 0"/>
            </a:avLst>
          </a:prstGeom>
          <a:solidFill>
            <a:srgbClr val="3C9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ECF7868D-2BEA-72BA-D96E-21A6CF5F7882}"/>
              </a:ext>
            </a:extLst>
          </p:cNvPr>
          <p:cNvCxnSpPr>
            <a:cxnSpLocks/>
          </p:cNvCxnSpPr>
          <p:nvPr/>
        </p:nvCxnSpPr>
        <p:spPr>
          <a:xfrm>
            <a:off x="6024192" y="5027431"/>
            <a:ext cx="0" cy="36560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039BBFD-D34E-F805-9AEC-402BE6B6303D}"/>
              </a:ext>
            </a:extLst>
          </p:cNvPr>
          <p:cNvCxnSpPr>
            <a:cxnSpLocks/>
          </p:cNvCxnSpPr>
          <p:nvPr/>
        </p:nvCxnSpPr>
        <p:spPr>
          <a:xfrm>
            <a:off x="9824544" y="5027431"/>
            <a:ext cx="0" cy="36560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98EA8033-1B07-958E-AF0A-990FC9BE4337}"/>
              </a:ext>
            </a:extLst>
          </p:cNvPr>
          <p:cNvSpPr/>
          <p:nvPr/>
        </p:nvSpPr>
        <p:spPr>
          <a:xfrm>
            <a:off x="2001760" y="5347757"/>
            <a:ext cx="508734" cy="505078"/>
          </a:xfrm>
          <a:prstGeom prst="ellipse">
            <a:avLst/>
          </a:prstGeom>
          <a:solidFill>
            <a:srgbClr val="3C9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CLTech Roobert" pitchFamily="2" charset="77"/>
                <a:cs typeface="HCLTech Roobert" pitchFamily="2" charset="77"/>
              </a:rPr>
              <a:t>1</a:t>
            </a:r>
          </a:p>
        </p:txBody>
      </p:sp>
      <p:sp>
        <p:nvSpPr>
          <p:cNvPr id="41" name="Oval 40">
            <a:extLst>
              <a:ext uri="{FF2B5EF4-FFF2-40B4-BE49-F238E27FC236}">
                <a16:creationId xmlns:a16="http://schemas.microsoft.com/office/drawing/2014/main" id="{98CCBB3C-E76A-AE79-FC0B-E676C375BC91}"/>
              </a:ext>
            </a:extLst>
          </p:cNvPr>
          <p:cNvSpPr/>
          <p:nvPr/>
        </p:nvSpPr>
        <p:spPr>
          <a:xfrm>
            <a:off x="2045907" y="5391586"/>
            <a:ext cx="420441" cy="417420"/>
          </a:xfrm>
          <a:prstGeom prst="ellipse">
            <a:avLst/>
          </a:prstGeom>
          <a:noFill/>
          <a:ln w="12700">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CLTech Roobert" pitchFamily="2" charset="77"/>
                <a:cs typeface="HCLTech Roobert" pitchFamily="2" charset="77"/>
              </a:rPr>
              <a:t>1</a:t>
            </a:r>
          </a:p>
        </p:txBody>
      </p:sp>
      <p:sp>
        <p:nvSpPr>
          <p:cNvPr id="61" name="Oval 60">
            <a:extLst>
              <a:ext uri="{FF2B5EF4-FFF2-40B4-BE49-F238E27FC236}">
                <a16:creationId xmlns:a16="http://schemas.microsoft.com/office/drawing/2014/main" id="{E48132EF-AA59-91F6-18DD-13E19D66005F}"/>
              </a:ext>
            </a:extLst>
          </p:cNvPr>
          <p:cNvSpPr/>
          <p:nvPr/>
        </p:nvSpPr>
        <p:spPr>
          <a:xfrm>
            <a:off x="5773347" y="5347757"/>
            <a:ext cx="508734" cy="505078"/>
          </a:xfrm>
          <a:prstGeom prst="ellipse">
            <a:avLst/>
          </a:prstGeom>
          <a:solidFill>
            <a:srgbClr val="8669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latin typeface="HCLTech Roobert" pitchFamily="2" charset="77"/>
              <a:cs typeface="HCLTech Roobert" pitchFamily="2" charset="77"/>
            </a:endParaRPr>
          </a:p>
        </p:txBody>
      </p:sp>
      <p:sp>
        <p:nvSpPr>
          <p:cNvPr id="62" name="Oval 61">
            <a:extLst>
              <a:ext uri="{FF2B5EF4-FFF2-40B4-BE49-F238E27FC236}">
                <a16:creationId xmlns:a16="http://schemas.microsoft.com/office/drawing/2014/main" id="{D071162E-FB7E-7A23-535A-150273770AB2}"/>
              </a:ext>
            </a:extLst>
          </p:cNvPr>
          <p:cNvSpPr/>
          <p:nvPr/>
        </p:nvSpPr>
        <p:spPr>
          <a:xfrm>
            <a:off x="5817494" y="5391586"/>
            <a:ext cx="420441" cy="417420"/>
          </a:xfrm>
          <a:prstGeom prst="ellipse">
            <a:avLst/>
          </a:prstGeom>
          <a:noFill/>
          <a:ln w="12700">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CLTech Roobert" pitchFamily="2" charset="77"/>
                <a:cs typeface="HCLTech Roobert" pitchFamily="2" charset="77"/>
              </a:rPr>
              <a:t>2</a:t>
            </a:r>
          </a:p>
        </p:txBody>
      </p:sp>
      <p:sp>
        <p:nvSpPr>
          <p:cNvPr id="63" name="Oval 62">
            <a:extLst>
              <a:ext uri="{FF2B5EF4-FFF2-40B4-BE49-F238E27FC236}">
                <a16:creationId xmlns:a16="http://schemas.microsoft.com/office/drawing/2014/main" id="{E8E6DD88-CDD6-62E6-1AF6-A921FD8DC0BF}"/>
              </a:ext>
            </a:extLst>
          </p:cNvPr>
          <p:cNvSpPr/>
          <p:nvPr/>
        </p:nvSpPr>
        <p:spPr>
          <a:xfrm>
            <a:off x="9572357" y="5347757"/>
            <a:ext cx="508734" cy="505078"/>
          </a:xfrm>
          <a:prstGeom prst="ellipse">
            <a:avLst/>
          </a:prstGeom>
          <a:solidFill>
            <a:srgbClr val="3C9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latin typeface="HCLTech Roobert" pitchFamily="2" charset="77"/>
              <a:cs typeface="HCLTech Roobert" pitchFamily="2" charset="77"/>
            </a:endParaRPr>
          </a:p>
        </p:txBody>
      </p:sp>
      <p:sp>
        <p:nvSpPr>
          <p:cNvPr id="64" name="Oval 63">
            <a:extLst>
              <a:ext uri="{FF2B5EF4-FFF2-40B4-BE49-F238E27FC236}">
                <a16:creationId xmlns:a16="http://schemas.microsoft.com/office/drawing/2014/main" id="{3F1703B2-BCB2-69E0-4F3F-795878FEE644}"/>
              </a:ext>
            </a:extLst>
          </p:cNvPr>
          <p:cNvSpPr/>
          <p:nvPr/>
        </p:nvSpPr>
        <p:spPr>
          <a:xfrm>
            <a:off x="9616504" y="5391586"/>
            <a:ext cx="420441" cy="417420"/>
          </a:xfrm>
          <a:prstGeom prst="ellipse">
            <a:avLst/>
          </a:prstGeom>
          <a:noFill/>
          <a:ln w="12700">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CLTech Roobert" pitchFamily="2" charset="77"/>
                <a:cs typeface="HCLTech Roobert" pitchFamily="2" charset="77"/>
              </a:rPr>
              <a:t>3</a:t>
            </a:r>
          </a:p>
        </p:txBody>
      </p:sp>
    </p:spTree>
    <p:extLst>
      <p:ext uri="{BB962C8B-B14F-4D97-AF65-F5344CB8AC3E}">
        <p14:creationId xmlns:p14="http://schemas.microsoft.com/office/powerpoint/2010/main" val="811889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026A45-9AED-00AB-AFF9-54F02DAC3D08}"/>
              </a:ext>
            </a:extLst>
          </p:cNvPr>
          <p:cNvSpPr txBox="1">
            <a:spLocks/>
          </p:cNvSpPr>
          <p:nvPr/>
        </p:nvSpPr>
        <p:spPr>
          <a:xfrm>
            <a:off x="397984" y="180782"/>
            <a:ext cx="9432735" cy="591426"/>
          </a:xfrm>
          <a:prstGeom prst="rect">
            <a:avLst/>
          </a:prstGeom>
        </p:spPr>
        <p:txBody>
          <a:bodyPr vert="horz" lIns="0" tIns="45720" rIns="91440" bIns="45720" rtlCol="0" anchor="ctr">
            <a:noAutofit/>
          </a:bodyPr>
          <a:lstStyle>
            <a:lvl1pPr algn="l" defTabSz="914400" rtl="0" eaLnBrk="1" latinLnBrk="0" hangingPunct="1">
              <a:lnSpc>
                <a:spcPct val="100000"/>
              </a:lnSpc>
              <a:spcBef>
                <a:spcPts val="0"/>
              </a:spcBef>
              <a:buNone/>
              <a:defRPr sz="2600" b="1" kern="1200">
                <a:solidFill>
                  <a:schemeClr val="tx1"/>
                </a:solidFill>
                <a:latin typeface="+mj-lt"/>
                <a:ea typeface="+mj-ea"/>
                <a:cs typeface="+mj-cs"/>
              </a:defRPr>
            </a:lvl1pPr>
          </a:lstStyle>
          <a:p>
            <a:r>
              <a:rPr lang="en-US" dirty="0">
                <a:latin typeface="HCLTech Roobert ExtraBold" pitchFamily="2" charset="77"/>
                <a:cs typeface="HCLTech Roobert ExtraBold" pitchFamily="2" charset="77"/>
              </a:rPr>
              <a:t>PowerConvert – How is it different?</a:t>
            </a:r>
          </a:p>
        </p:txBody>
      </p:sp>
      <p:sp>
        <p:nvSpPr>
          <p:cNvPr id="3" name="Slide Number Placeholder 2">
            <a:extLst>
              <a:ext uri="{FF2B5EF4-FFF2-40B4-BE49-F238E27FC236}">
                <a16:creationId xmlns:a16="http://schemas.microsoft.com/office/drawing/2014/main" id="{C9512BD8-73F1-9103-1CF6-74820F31DD9B}"/>
              </a:ext>
            </a:extLst>
          </p:cNvPr>
          <p:cNvSpPr txBox="1">
            <a:spLocks/>
          </p:cNvSpPr>
          <p:nvPr/>
        </p:nvSpPr>
        <p:spPr>
          <a:xfrm>
            <a:off x="212782" y="6564931"/>
            <a:ext cx="535379" cy="3017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fld id="{AE577F39-B882-FB4F-BD46-95C2A231B68A}"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126"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6" name="Table 5">
            <a:extLst>
              <a:ext uri="{FF2B5EF4-FFF2-40B4-BE49-F238E27FC236}">
                <a16:creationId xmlns:a16="http://schemas.microsoft.com/office/drawing/2014/main" id="{764BC11F-C74A-5E0D-474F-3F249019A011}"/>
              </a:ext>
            </a:extLst>
          </p:cNvPr>
          <p:cNvGraphicFramePr>
            <a:graphicFrameLocks noGrp="1"/>
          </p:cNvGraphicFramePr>
          <p:nvPr>
            <p:extLst>
              <p:ext uri="{D42A27DB-BD31-4B8C-83A1-F6EECF244321}">
                <p14:modId xmlns:p14="http://schemas.microsoft.com/office/powerpoint/2010/main" val="666140766"/>
              </p:ext>
            </p:extLst>
          </p:nvPr>
        </p:nvGraphicFramePr>
        <p:xfrm>
          <a:off x="429365" y="926926"/>
          <a:ext cx="11333271" cy="4098611"/>
        </p:xfrm>
        <a:graphic>
          <a:graphicData uri="http://schemas.openxmlformats.org/drawingml/2006/table">
            <a:tbl>
              <a:tblPr firstRow="1" bandRow="1">
                <a:tableStyleId>{5C22544A-7EE6-4342-B048-85BDC9FD1C3A}</a:tableStyleId>
              </a:tblPr>
              <a:tblGrid>
                <a:gridCol w="3777757">
                  <a:extLst>
                    <a:ext uri="{9D8B030D-6E8A-4147-A177-3AD203B41FA5}">
                      <a16:colId xmlns:a16="http://schemas.microsoft.com/office/drawing/2014/main" val="3492028011"/>
                    </a:ext>
                  </a:extLst>
                </a:gridCol>
                <a:gridCol w="3777757">
                  <a:extLst>
                    <a:ext uri="{9D8B030D-6E8A-4147-A177-3AD203B41FA5}">
                      <a16:colId xmlns:a16="http://schemas.microsoft.com/office/drawing/2014/main" val="2040915907"/>
                    </a:ext>
                  </a:extLst>
                </a:gridCol>
                <a:gridCol w="3777757">
                  <a:extLst>
                    <a:ext uri="{9D8B030D-6E8A-4147-A177-3AD203B41FA5}">
                      <a16:colId xmlns:a16="http://schemas.microsoft.com/office/drawing/2014/main" val="2952989854"/>
                    </a:ext>
                  </a:extLst>
                </a:gridCol>
              </a:tblGrid>
              <a:tr h="541701">
                <a:tc>
                  <a:txBody>
                    <a:bodyPr/>
                    <a:lstStyle/>
                    <a:p>
                      <a:pPr algn="ctr"/>
                      <a:r>
                        <a:rPr lang="en-US" sz="1600" b="1" i="0" dirty="0">
                          <a:latin typeface="HCLTech Roobert SemiBold" pitchFamily="2" charset="77"/>
                          <a:cs typeface="HCLTech Roobert SemiBold" pitchFamily="2" charset="77"/>
                        </a:rPr>
                        <a:t>Features</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5F1EBE"/>
                    </a:solidFill>
                  </a:tcPr>
                </a:tc>
                <a:tc>
                  <a:txBody>
                    <a:bodyPr/>
                    <a:lstStyle/>
                    <a:p>
                      <a:pPr algn="ctr"/>
                      <a:r>
                        <a:rPr lang="en-US" sz="1600" b="1" i="0" dirty="0">
                          <a:latin typeface="HCLTech Roobert SemiBold" pitchFamily="2" charset="77"/>
                          <a:cs typeface="HCLTech Roobert SemiBold" pitchFamily="2" charset="77"/>
                        </a:rPr>
                        <a:t>Available Tools in Market</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5F1EBE"/>
                    </a:solidFill>
                  </a:tcPr>
                </a:tc>
                <a:tc>
                  <a:txBody>
                    <a:bodyPr/>
                    <a:lstStyle/>
                    <a:p>
                      <a:pPr algn="ctr"/>
                      <a:r>
                        <a:rPr lang="en-US" sz="1600" b="1" i="0" dirty="0" err="1">
                          <a:latin typeface="HCLTech Roobert SemiBold" pitchFamily="2" charset="77"/>
                          <a:cs typeface="HCLTech Roobert SemiBold" pitchFamily="2" charset="77"/>
                        </a:rPr>
                        <a:t>HCLTech’s</a:t>
                      </a:r>
                      <a:r>
                        <a:rPr lang="en-US" sz="1600" b="1" i="0" dirty="0">
                          <a:latin typeface="HCLTech Roobert SemiBold" pitchFamily="2" charset="77"/>
                          <a:cs typeface="HCLTech Roobert SemiBold" pitchFamily="2" charset="77"/>
                        </a:rPr>
                        <a:t> PowerConvert</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5F1EBE"/>
                    </a:solidFill>
                  </a:tcPr>
                </a:tc>
                <a:extLst>
                  <a:ext uri="{0D108BD9-81ED-4DB2-BD59-A6C34878D82A}">
                    <a16:rowId xmlns:a16="http://schemas.microsoft.com/office/drawing/2014/main" val="2152479953"/>
                  </a:ext>
                </a:extLst>
              </a:tr>
              <a:tr h="711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HCLTech Roobert Medium" pitchFamily="2" charset="77"/>
                          <a:cs typeface="HCLTech Roobert Medium" pitchFamily="2" charset="77"/>
                        </a:rPr>
                        <a:t>Discovery of workflows to understand the its schema and non supported actions in Power Automate</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56894945"/>
                  </a:ext>
                </a:extLst>
              </a:tr>
              <a:tr h="711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HCLTech Roobert Medium" pitchFamily="2" charset="77"/>
                          <a:cs typeface="HCLTech Roobert Medium" pitchFamily="2" charset="77"/>
                        </a:rPr>
                        <a:t>Tools to migrate SharePoint Workflows to Power Automate</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EBECFF">
                        <a:alpha val="50196"/>
                      </a:srgbClr>
                    </a:solidFill>
                  </a:tcPr>
                </a:tc>
                <a:tc>
                  <a:txBody>
                    <a:bodyPr/>
                    <a:lstStyle/>
                    <a:p>
                      <a:endParaRPr lang="en-US" dirty="0"/>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EBECFF">
                        <a:alpha val="50196"/>
                      </a:srgbClr>
                    </a:solidFill>
                  </a:tcPr>
                </a:tc>
                <a:tc>
                  <a:txBody>
                    <a:bodyPr/>
                    <a:lstStyle/>
                    <a:p>
                      <a:endParaRPr lang="en-US" dirty="0"/>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EBECFF">
                        <a:alpha val="50196"/>
                      </a:srgbClr>
                    </a:solidFill>
                  </a:tcPr>
                </a:tc>
                <a:extLst>
                  <a:ext uri="{0D108BD9-81ED-4DB2-BD59-A6C34878D82A}">
                    <a16:rowId xmlns:a16="http://schemas.microsoft.com/office/drawing/2014/main" val="2849220775"/>
                  </a:ext>
                </a:extLst>
              </a:tr>
              <a:tr h="711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HCLTech Roobert Medium" pitchFamily="2" charset="77"/>
                          <a:cs typeface="HCLTech Roobert Medium" pitchFamily="2" charset="77"/>
                        </a:rPr>
                        <a:t>Comprehensive report on passed and failed cases (along with reasons)</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97454828"/>
                  </a:ext>
                </a:extLst>
              </a:tr>
              <a:tr h="711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HCLTech Roobert Medium" pitchFamily="2" charset="77"/>
                          <a:cs typeface="HCLTech Roobert Medium" pitchFamily="2" charset="77"/>
                        </a:rPr>
                        <a:t>Create Power Automate flows from template and CSV input</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EBECFF">
                        <a:alpha val="50196"/>
                      </a:srgbClr>
                    </a:solidFill>
                  </a:tcPr>
                </a:tc>
                <a:tc>
                  <a:txBody>
                    <a:bodyPr/>
                    <a:lstStyle/>
                    <a:p>
                      <a:endParaRPr lang="en-US" dirty="0"/>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EBECFF">
                        <a:alpha val="50196"/>
                      </a:srgbClr>
                    </a:solidFill>
                  </a:tcPr>
                </a:tc>
                <a:tc>
                  <a:txBody>
                    <a:bodyPr/>
                    <a:lstStyle/>
                    <a:p>
                      <a:endParaRPr lang="en-US" dirty="0"/>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EBECFF">
                        <a:alpha val="50196"/>
                      </a:srgbClr>
                    </a:solidFill>
                  </a:tcPr>
                </a:tc>
                <a:extLst>
                  <a:ext uri="{0D108BD9-81ED-4DB2-BD59-A6C34878D82A}">
                    <a16:rowId xmlns:a16="http://schemas.microsoft.com/office/drawing/2014/main" val="844889525"/>
                  </a:ext>
                </a:extLst>
              </a:tr>
              <a:tr h="7113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latin typeface="HCLTech Roobert Medium" pitchFamily="2" charset="77"/>
                          <a:cs typeface="HCLTech Roobert Medium" pitchFamily="2" charset="77"/>
                        </a:rPr>
                        <a:t>Rerun failed cases</a:t>
                      </a:r>
                    </a:p>
                    <a:p>
                      <a:endParaRPr lang="en-US" sz="1200" b="0" i="0" dirty="0">
                        <a:latin typeface="HCLTech Roobert Medium" pitchFamily="2" charset="77"/>
                        <a:cs typeface="HCLTech Roobert Medium"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38100" cap="flat" cmpd="sng" algn="ctr">
                      <a:solidFill>
                        <a:srgbClr val="5F1EBE"/>
                      </a:solidFill>
                      <a:prstDash val="solid"/>
                      <a:round/>
                      <a:headEnd type="none" w="med" len="med"/>
                      <a:tailEnd type="none" w="med" len="med"/>
                    </a:lnB>
                    <a:solidFill>
                      <a:srgbClr val="EEEBFC">
                        <a:alpha val="50196"/>
                      </a:srgbClr>
                    </a:solidFill>
                  </a:tcPr>
                </a:tc>
                <a:tc>
                  <a:txBody>
                    <a:bodyPr/>
                    <a:lstStyle/>
                    <a:p>
                      <a:endParaRPr lang="en-US" dirty="0"/>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38100" cap="flat" cmpd="sng" algn="ctr">
                      <a:solidFill>
                        <a:srgbClr val="5F1EBE"/>
                      </a:solidFill>
                      <a:prstDash val="solid"/>
                      <a:round/>
                      <a:headEnd type="none" w="med" len="med"/>
                      <a:tailEnd type="none" w="med" len="med"/>
                    </a:lnB>
                    <a:solidFill>
                      <a:srgbClr val="EEEBFC">
                        <a:alpha val="50196"/>
                      </a:srgbClr>
                    </a:solidFill>
                  </a:tcPr>
                </a:tc>
                <a:tc>
                  <a:txBody>
                    <a:bodyPr/>
                    <a:lstStyle/>
                    <a:p>
                      <a:endParaRPr lang="en-US" dirty="0"/>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38100" cap="flat" cmpd="sng" algn="ctr">
                      <a:solidFill>
                        <a:srgbClr val="5F1EBE"/>
                      </a:solidFill>
                      <a:prstDash val="solid"/>
                      <a:round/>
                      <a:headEnd type="none" w="med" len="med"/>
                      <a:tailEnd type="none" w="med" len="med"/>
                    </a:lnB>
                    <a:solidFill>
                      <a:srgbClr val="EEEBFC">
                        <a:alpha val="50196"/>
                      </a:srgbClr>
                    </a:solidFill>
                  </a:tcPr>
                </a:tc>
                <a:extLst>
                  <a:ext uri="{0D108BD9-81ED-4DB2-BD59-A6C34878D82A}">
                    <a16:rowId xmlns:a16="http://schemas.microsoft.com/office/drawing/2014/main" val="1933165967"/>
                  </a:ext>
                </a:extLst>
              </a:tr>
            </a:tbl>
          </a:graphicData>
        </a:graphic>
      </p:graphicFrame>
      <p:sp>
        <p:nvSpPr>
          <p:cNvPr id="13" name="Oval 12">
            <a:extLst>
              <a:ext uri="{FF2B5EF4-FFF2-40B4-BE49-F238E27FC236}">
                <a16:creationId xmlns:a16="http://schemas.microsoft.com/office/drawing/2014/main" id="{41742484-E84F-1946-0217-8EC07636A8C4}"/>
              </a:ext>
            </a:extLst>
          </p:cNvPr>
          <p:cNvSpPr/>
          <p:nvPr/>
        </p:nvSpPr>
        <p:spPr>
          <a:xfrm>
            <a:off x="5824565" y="1666424"/>
            <a:ext cx="288000" cy="288000"/>
          </a:xfrm>
          <a:prstGeom prst="ellipse">
            <a:avLst/>
          </a:prstGeom>
          <a:solidFill>
            <a:srgbClr val="3C91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365F264-6693-1072-6F6A-9A88BAF3BCAC}"/>
              </a:ext>
            </a:extLst>
          </p:cNvPr>
          <p:cNvSpPr/>
          <p:nvPr/>
        </p:nvSpPr>
        <p:spPr>
          <a:xfrm>
            <a:off x="9753600" y="1666424"/>
            <a:ext cx="288000" cy="288000"/>
          </a:xfrm>
          <a:prstGeom prst="ellipse">
            <a:avLst/>
          </a:prstGeom>
          <a:solidFill>
            <a:srgbClr val="3C91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95465B6-1431-A95F-3C5E-5A94B6B83A73}"/>
              </a:ext>
            </a:extLst>
          </p:cNvPr>
          <p:cNvSpPr/>
          <p:nvPr/>
        </p:nvSpPr>
        <p:spPr>
          <a:xfrm>
            <a:off x="9753600" y="2351762"/>
            <a:ext cx="288000" cy="288000"/>
          </a:xfrm>
          <a:prstGeom prst="ellipse">
            <a:avLst/>
          </a:prstGeom>
          <a:solidFill>
            <a:srgbClr val="3C91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120C63A-6B71-6C3A-2F47-9D28AE86BC2D}"/>
              </a:ext>
            </a:extLst>
          </p:cNvPr>
          <p:cNvSpPr/>
          <p:nvPr/>
        </p:nvSpPr>
        <p:spPr>
          <a:xfrm>
            <a:off x="9753600" y="3087666"/>
            <a:ext cx="288000" cy="288000"/>
          </a:xfrm>
          <a:prstGeom prst="ellipse">
            <a:avLst/>
          </a:prstGeom>
          <a:solidFill>
            <a:srgbClr val="3C91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D956766-D6D3-6B17-7320-B86A9CA6C255}"/>
              </a:ext>
            </a:extLst>
          </p:cNvPr>
          <p:cNvSpPr/>
          <p:nvPr/>
        </p:nvSpPr>
        <p:spPr>
          <a:xfrm>
            <a:off x="9753600" y="3773466"/>
            <a:ext cx="288000" cy="288000"/>
          </a:xfrm>
          <a:prstGeom prst="ellipse">
            <a:avLst/>
          </a:prstGeom>
          <a:solidFill>
            <a:srgbClr val="3C91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ACD5406-9186-6BBE-3B88-6F97BFC23B38}"/>
              </a:ext>
            </a:extLst>
          </p:cNvPr>
          <p:cNvSpPr/>
          <p:nvPr/>
        </p:nvSpPr>
        <p:spPr>
          <a:xfrm>
            <a:off x="9753600" y="4497888"/>
            <a:ext cx="288000" cy="288000"/>
          </a:xfrm>
          <a:prstGeom prst="ellipse">
            <a:avLst/>
          </a:prstGeom>
          <a:solidFill>
            <a:srgbClr val="3C91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19DB5CE-5EFD-D686-B362-79C26DD3DFAD}"/>
              </a:ext>
            </a:extLst>
          </p:cNvPr>
          <p:cNvSpPr/>
          <p:nvPr/>
        </p:nvSpPr>
        <p:spPr>
          <a:xfrm>
            <a:off x="5824565" y="2351762"/>
            <a:ext cx="288000" cy="288000"/>
          </a:xfrm>
          <a:prstGeom prst="ellipse">
            <a:avLst/>
          </a:prstGeom>
          <a:solidFill>
            <a:schemeClr val="bg1"/>
          </a:solidFill>
          <a:ln>
            <a:solidFill>
              <a:srgbClr val="5F1EB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DA2D829-252F-9C7C-8847-2804101EE5A0}"/>
              </a:ext>
            </a:extLst>
          </p:cNvPr>
          <p:cNvSpPr/>
          <p:nvPr/>
        </p:nvSpPr>
        <p:spPr>
          <a:xfrm>
            <a:off x="5824565" y="3087666"/>
            <a:ext cx="288000" cy="288000"/>
          </a:xfrm>
          <a:prstGeom prst="ellipse">
            <a:avLst/>
          </a:prstGeom>
          <a:solidFill>
            <a:schemeClr val="bg1"/>
          </a:solidFill>
          <a:ln>
            <a:solidFill>
              <a:srgbClr val="5F1EB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70BF2A1-4930-4823-0BD5-1AAFA7474BD9}"/>
              </a:ext>
            </a:extLst>
          </p:cNvPr>
          <p:cNvSpPr/>
          <p:nvPr/>
        </p:nvSpPr>
        <p:spPr>
          <a:xfrm>
            <a:off x="5824565" y="3773466"/>
            <a:ext cx="288000" cy="288000"/>
          </a:xfrm>
          <a:prstGeom prst="ellipse">
            <a:avLst/>
          </a:prstGeom>
          <a:solidFill>
            <a:schemeClr val="bg1"/>
          </a:solidFill>
          <a:ln>
            <a:solidFill>
              <a:srgbClr val="5F1EB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30F5CAE-7909-9790-9FDD-89D72A39E970}"/>
              </a:ext>
            </a:extLst>
          </p:cNvPr>
          <p:cNvSpPr/>
          <p:nvPr/>
        </p:nvSpPr>
        <p:spPr>
          <a:xfrm>
            <a:off x="5824565" y="4497888"/>
            <a:ext cx="288000" cy="288000"/>
          </a:xfrm>
          <a:prstGeom prst="ellipse">
            <a:avLst/>
          </a:prstGeom>
          <a:solidFill>
            <a:schemeClr val="bg1"/>
          </a:solidFill>
          <a:ln>
            <a:solidFill>
              <a:srgbClr val="5F1EB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26B3312-B11E-08E8-7159-58786EE24FE3}"/>
              </a:ext>
            </a:extLst>
          </p:cNvPr>
          <p:cNvSpPr/>
          <p:nvPr/>
        </p:nvSpPr>
        <p:spPr>
          <a:xfrm>
            <a:off x="443630" y="5835041"/>
            <a:ext cx="288000" cy="288000"/>
          </a:xfrm>
          <a:prstGeom prst="ellipse">
            <a:avLst/>
          </a:prstGeom>
          <a:solidFill>
            <a:schemeClr val="bg1"/>
          </a:solidFill>
          <a:ln>
            <a:solidFill>
              <a:srgbClr val="5F1EBE"/>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3D904674-29D6-6C0A-619D-ACF4BEE89540}"/>
              </a:ext>
            </a:extLst>
          </p:cNvPr>
          <p:cNvSpPr txBox="1"/>
          <p:nvPr/>
        </p:nvSpPr>
        <p:spPr>
          <a:xfrm>
            <a:off x="745298" y="5840353"/>
            <a:ext cx="1947798" cy="284875"/>
          </a:xfrm>
          <a:prstGeom prst="rect">
            <a:avLst/>
          </a:prstGeom>
          <a:noFill/>
        </p:spPr>
        <p:txBody>
          <a:bodyPr wrap="square">
            <a:spAutoFit/>
          </a:bodyPr>
          <a:lstStyle/>
          <a:p>
            <a:r>
              <a:rPr lang="en-US" sz="1200" dirty="0">
                <a:latin typeface="HCLTech Roobert" pitchFamily="50" charset="0"/>
                <a:cs typeface="HCLTech Roobert" pitchFamily="50" charset="0"/>
              </a:rPr>
              <a:t>Not or partially available</a:t>
            </a:r>
          </a:p>
        </p:txBody>
      </p:sp>
      <p:sp>
        <p:nvSpPr>
          <p:cNvPr id="66" name="Oval 65">
            <a:extLst>
              <a:ext uri="{FF2B5EF4-FFF2-40B4-BE49-F238E27FC236}">
                <a16:creationId xmlns:a16="http://schemas.microsoft.com/office/drawing/2014/main" id="{93B86EBC-5567-3932-C71F-06F04877AC06}"/>
              </a:ext>
            </a:extLst>
          </p:cNvPr>
          <p:cNvSpPr/>
          <p:nvPr/>
        </p:nvSpPr>
        <p:spPr>
          <a:xfrm>
            <a:off x="3276600" y="5835041"/>
            <a:ext cx="288000" cy="288000"/>
          </a:xfrm>
          <a:prstGeom prst="ellipse">
            <a:avLst/>
          </a:prstGeom>
          <a:solidFill>
            <a:srgbClr val="3C91F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D73F000D-EE79-0F51-426F-839AA4DF259A}"/>
              </a:ext>
            </a:extLst>
          </p:cNvPr>
          <p:cNvSpPr txBox="1"/>
          <p:nvPr/>
        </p:nvSpPr>
        <p:spPr>
          <a:xfrm>
            <a:off x="3581400" y="5840353"/>
            <a:ext cx="1947798" cy="284875"/>
          </a:xfrm>
          <a:prstGeom prst="rect">
            <a:avLst/>
          </a:prstGeom>
          <a:noFill/>
        </p:spPr>
        <p:txBody>
          <a:bodyPr wrap="square">
            <a:spAutoFit/>
          </a:bodyPr>
          <a:lstStyle/>
          <a:p>
            <a:r>
              <a:rPr lang="en-US" sz="1200" dirty="0">
                <a:latin typeface="HCLTech Roobert" pitchFamily="50" charset="0"/>
                <a:cs typeface="HCLTech Roobert" pitchFamily="50" charset="0"/>
              </a:rPr>
              <a:t>Available</a:t>
            </a:r>
          </a:p>
        </p:txBody>
      </p:sp>
      <p:sp>
        <p:nvSpPr>
          <p:cNvPr id="68" name="TextBox 67">
            <a:extLst>
              <a:ext uri="{FF2B5EF4-FFF2-40B4-BE49-F238E27FC236}">
                <a16:creationId xmlns:a16="http://schemas.microsoft.com/office/drawing/2014/main" id="{4D2FAE28-D86B-4363-96D3-BBF7B0357BE7}"/>
              </a:ext>
            </a:extLst>
          </p:cNvPr>
          <p:cNvSpPr txBox="1"/>
          <p:nvPr/>
        </p:nvSpPr>
        <p:spPr>
          <a:xfrm>
            <a:off x="10012581" y="5769410"/>
            <a:ext cx="1846980" cy="307777"/>
          </a:xfrm>
          <a:prstGeom prst="rect">
            <a:avLst/>
          </a:prstGeom>
          <a:noFill/>
        </p:spPr>
        <p:txBody>
          <a:bodyPr wrap="none" rtlCol="0">
            <a:spAutoFit/>
          </a:bodyPr>
          <a:lstStyle/>
          <a:p>
            <a:r>
              <a:rPr lang="en-US" sz="1400" dirty="0">
                <a:latin typeface="HCLTech Roobert" pitchFamily="2" charset="77"/>
                <a:cs typeface="HCLTech Roobert" pitchFamily="2" charset="77"/>
                <a:hlinkClick r:id="rId3" action="ppaction://hlinksldjump"/>
              </a:rPr>
              <a:t>Sample screenshots</a:t>
            </a:r>
            <a:endParaRPr lang="en-US" sz="1400" dirty="0">
              <a:latin typeface="HCLTech Roobert" pitchFamily="2" charset="77"/>
              <a:cs typeface="HCLTech Roobert" pitchFamily="2" charset="77"/>
            </a:endParaRPr>
          </a:p>
        </p:txBody>
      </p:sp>
    </p:spTree>
    <p:extLst>
      <p:ext uri="{BB962C8B-B14F-4D97-AF65-F5344CB8AC3E}">
        <p14:creationId xmlns:p14="http://schemas.microsoft.com/office/powerpoint/2010/main" val="1741363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3E7280-6F3E-CB4D-099C-03CCB6EF178B}"/>
              </a:ext>
            </a:extLst>
          </p:cNvPr>
          <p:cNvSpPr>
            <a:spLocks noGrp="1"/>
          </p:cNvSpPr>
          <p:nvPr>
            <p:ph type="body" sz="quarter" idx="12"/>
          </p:nvPr>
        </p:nvSpPr>
        <p:spPr>
          <a:xfrm>
            <a:off x="260588" y="3865040"/>
            <a:ext cx="2186496" cy="2492990"/>
          </a:xfrm>
        </p:spPr>
        <p:txBody>
          <a:bodyPr/>
          <a:lstStyle/>
          <a:p>
            <a:pPr marL="0" lvl="0" indent="0">
              <a:buNone/>
            </a:pPr>
            <a:r>
              <a:rPr lang="en-US" dirty="0">
                <a:latin typeface="HCLTech Roobert Light" pitchFamily="2" charset="77"/>
                <a:cs typeface="HCLTech Roobert Light" pitchFamily="2" charset="77"/>
              </a:rPr>
              <a:t>04</a:t>
            </a:r>
          </a:p>
        </p:txBody>
      </p:sp>
      <p:sp>
        <p:nvSpPr>
          <p:cNvPr id="3" name="Title 2">
            <a:extLst>
              <a:ext uri="{FF2B5EF4-FFF2-40B4-BE49-F238E27FC236}">
                <a16:creationId xmlns:a16="http://schemas.microsoft.com/office/drawing/2014/main" id="{F99E34A6-52AB-E5F4-F3E7-7E501E026B6C}"/>
              </a:ext>
            </a:extLst>
          </p:cNvPr>
          <p:cNvSpPr>
            <a:spLocks noGrp="1"/>
          </p:cNvSpPr>
          <p:nvPr>
            <p:ph type="title"/>
          </p:nvPr>
        </p:nvSpPr>
        <p:spPr>
          <a:xfrm>
            <a:off x="2879586" y="4089946"/>
            <a:ext cx="7203866" cy="1240981"/>
          </a:xfrm>
        </p:spPr>
        <p:txBody>
          <a:bodyPr>
            <a:noAutofit/>
          </a:bodyPr>
          <a:lstStyle/>
          <a:p>
            <a:r>
              <a:rPr lang="en-US" b="1" dirty="0">
                <a:latin typeface="HCLTech Roobert SemiBold" pitchFamily="2" charset="77"/>
                <a:cs typeface="HCLTech Roobert SemiBold" pitchFamily="2" charset="77"/>
              </a:rPr>
              <a:t>Elements of</a:t>
            </a:r>
            <a:br>
              <a:rPr lang="en-US" b="1" dirty="0">
                <a:latin typeface="HCLTech Roobert SemiBold" pitchFamily="2" charset="77"/>
                <a:cs typeface="HCLTech Roobert SemiBold" pitchFamily="2" charset="77"/>
              </a:rPr>
            </a:br>
            <a:r>
              <a:rPr lang="en-US" b="1" dirty="0">
                <a:latin typeface="HCLTech Roobert SemiBold" pitchFamily="2" charset="77"/>
                <a:cs typeface="HCLTech Roobert SemiBold" pitchFamily="2" charset="77"/>
              </a:rPr>
              <a:t>Execution</a:t>
            </a:r>
          </a:p>
        </p:txBody>
      </p:sp>
    </p:spTree>
    <p:extLst>
      <p:ext uri="{BB962C8B-B14F-4D97-AF65-F5344CB8AC3E}">
        <p14:creationId xmlns:p14="http://schemas.microsoft.com/office/powerpoint/2010/main" val="4082066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026A45-9AED-00AB-AFF9-54F02DAC3D08}"/>
              </a:ext>
            </a:extLst>
          </p:cNvPr>
          <p:cNvSpPr txBox="1">
            <a:spLocks/>
          </p:cNvSpPr>
          <p:nvPr/>
        </p:nvSpPr>
        <p:spPr>
          <a:xfrm>
            <a:off x="397984" y="180782"/>
            <a:ext cx="9432735" cy="591426"/>
          </a:xfrm>
          <a:prstGeom prst="rect">
            <a:avLst/>
          </a:prstGeom>
        </p:spPr>
        <p:txBody>
          <a:bodyPr vert="horz" lIns="0" tIns="45720" rIns="91440" bIns="45720" rtlCol="0" anchor="ctr">
            <a:noAutofit/>
          </a:bodyPr>
          <a:lstStyle>
            <a:lvl1pPr algn="l" defTabSz="914400" rtl="0" eaLnBrk="1" latinLnBrk="0" hangingPunct="1">
              <a:lnSpc>
                <a:spcPct val="100000"/>
              </a:lnSpc>
              <a:spcBef>
                <a:spcPts val="0"/>
              </a:spcBef>
              <a:buNone/>
              <a:defRPr sz="2600" b="1" kern="1200">
                <a:solidFill>
                  <a:schemeClr val="tx1"/>
                </a:solidFill>
                <a:latin typeface="+mj-lt"/>
                <a:ea typeface="+mj-ea"/>
                <a:cs typeface="+mj-cs"/>
              </a:defRPr>
            </a:lvl1pPr>
          </a:lstStyle>
          <a:p>
            <a:r>
              <a:rPr lang="en-US" dirty="0">
                <a:latin typeface="HCLTech Roobert ExtraBold" pitchFamily="2" charset="77"/>
                <a:cs typeface="HCLTech Roobert ExtraBold" pitchFamily="2" charset="77"/>
              </a:rPr>
              <a:t>Access requirement</a:t>
            </a:r>
          </a:p>
        </p:txBody>
      </p:sp>
      <p:sp>
        <p:nvSpPr>
          <p:cNvPr id="3" name="Slide Number Placeholder 2">
            <a:extLst>
              <a:ext uri="{FF2B5EF4-FFF2-40B4-BE49-F238E27FC236}">
                <a16:creationId xmlns:a16="http://schemas.microsoft.com/office/drawing/2014/main" id="{C9512BD8-73F1-9103-1CF6-74820F31DD9B}"/>
              </a:ext>
            </a:extLst>
          </p:cNvPr>
          <p:cNvSpPr txBox="1">
            <a:spLocks/>
          </p:cNvSpPr>
          <p:nvPr/>
        </p:nvSpPr>
        <p:spPr>
          <a:xfrm>
            <a:off x="212782" y="6564931"/>
            <a:ext cx="535379" cy="3017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fld id="{AE577F39-B882-FB4F-BD46-95C2A231B68A}"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126"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229E9F54-E8A1-14EE-A5F9-F7EF2092329E}"/>
              </a:ext>
            </a:extLst>
          </p:cNvPr>
          <p:cNvSpPr txBox="1"/>
          <p:nvPr/>
        </p:nvSpPr>
        <p:spPr>
          <a:xfrm>
            <a:off x="311077" y="845436"/>
            <a:ext cx="10839591" cy="307777"/>
          </a:xfrm>
          <a:prstGeom prst="rect">
            <a:avLst/>
          </a:prstGeom>
          <a:noFill/>
        </p:spPr>
        <p:txBody>
          <a:bodyPr wrap="square" rtlCol="0">
            <a:spAutoFit/>
          </a:bodyPr>
          <a:lstStyle/>
          <a:p>
            <a:r>
              <a:rPr lang="en-US" sz="1400" dirty="0">
                <a:latin typeface="HCLTech Roobert"/>
              </a:rPr>
              <a:t>The following access is required in order to be able to run, diagnose and manually convert workflows with PowerConvert</a:t>
            </a:r>
          </a:p>
        </p:txBody>
      </p:sp>
      <p:graphicFrame>
        <p:nvGraphicFramePr>
          <p:cNvPr id="5" name="Table 4">
            <a:extLst>
              <a:ext uri="{FF2B5EF4-FFF2-40B4-BE49-F238E27FC236}">
                <a16:creationId xmlns:a16="http://schemas.microsoft.com/office/drawing/2014/main" id="{1AD37B6F-0332-8AC7-5E7B-2886E7C50472}"/>
              </a:ext>
            </a:extLst>
          </p:cNvPr>
          <p:cNvGraphicFramePr>
            <a:graphicFrameLocks noGrp="1"/>
          </p:cNvGraphicFramePr>
          <p:nvPr>
            <p:extLst>
              <p:ext uri="{D42A27DB-BD31-4B8C-83A1-F6EECF244321}">
                <p14:modId xmlns:p14="http://schemas.microsoft.com/office/powerpoint/2010/main" val="3806959172"/>
              </p:ext>
            </p:extLst>
          </p:nvPr>
        </p:nvGraphicFramePr>
        <p:xfrm>
          <a:off x="394408" y="1255801"/>
          <a:ext cx="11403185" cy="4894477"/>
        </p:xfrm>
        <a:graphic>
          <a:graphicData uri="http://schemas.openxmlformats.org/drawingml/2006/table">
            <a:tbl>
              <a:tblPr firstRow="1" bandRow="1">
                <a:tableStyleId>{5C22544A-7EE6-4342-B048-85BDC9FD1C3A}</a:tableStyleId>
              </a:tblPr>
              <a:tblGrid>
                <a:gridCol w="2939411">
                  <a:extLst>
                    <a:ext uri="{9D8B030D-6E8A-4147-A177-3AD203B41FA5}">
                      <a16:colId xmlns:a16="http://schemas.microsoft.com/office/drawing/2014/main" val="1737753985"/>
                    </a:ext>
                  </a:extLst>
                </a:gridCol>
                <a:gridCol w="8463774">
                  <a:extLst>
                    <a:ext uri="{9D8B030D-6E8A-4147-A177-3AD203B41FA5}">
                      <a16:colId xmlns:a16="http://schemas.microsoft.com/office/drawing/2014/main" val="3703681616"/>
                    </a:ext>
                  </a:extLst>
                </a:gridCol>
              </a:tblGrid>
              <a:tr h="473641">
                <a:tc>
                  <a:txBody>
                    <a:bodyPr/>
                    <a:lstStyle/>
                    <a:p>
                      <a:pPr algn="ctr"/>
                      <a:r>
                        <a:rPr lang="en-GB" sz="1400" dirty="0">
                          <a:latin typeface="HCLTech Roobert"/>
                        </a:rPr>
                        <a:t>Access</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5F1EBE"/>
                    </a:solidFill>
                  </a:tcPr>
                </a:tc>
                <a:tc>
                  <a:txBody>
                    <a:bodyPr/>
                    <a:lstStyle/>
                    <a:p>
                      <a:pPr algn="ctr"/>
                      <a:r>
                        <a:rPr lang="en-GB" sz="1400" dirty="0">
                          <a:latin typeface="HCLTech Roobert"/>
                        </a:rPr>
                        <a:t>Justification</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5F1EBE"/>
                    </a:solidFill>
                  </a:tcPr>
                </a:tc>
                <a:extLst>
                  <a:ext uri="{0D108BD9-81ED-4DB2-BD59-A6C34878D82A}">
                    <a16:rowId xmlns:a16="http://schemas.microsoft.com/office/drawing/2014/main" val="1902358616"/>
                  </a:ext>
                </a:extLst>
              </a:tr>
              <a:tr h="1195572">
                <a:tc>
                  <a:txBody>
                    <a:bodyPr/>
                    <a:lstStyle/>
                    <a:p>
                      <a:r>
                        <a:rPr lang="en-GB" sz="1200" b="1" i="0" dirty="0">
                          <a:latin typeface="HCLTech Roobert SemiBold" pitchFamily="2" charset="77"/>
                          <a:cs typeface="HCLTech Roobert SemiBold" pitchFamily="2" charset="77"/>
                        </a:rPr>
                        <a:t>Azure AD App Registration including Security Certificate</a:t>
                      </a:r>
                    </a:p>
                    <a:p>
                      <a:endParaRPr lang="en-GB" sz="1200" b="1" i="0" dirty="0">
                        <a:latin typeface="HCLTech Roobert SemiBold" pitchFamily="2" charset="77"/>
                        <a:cs typeface="HCLTech Roobert SemiBold"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r>
                        <a:rPr lang="en-GB" sz="1200" dirty="0">
                          <a:latin typeface="HCLTech Roobert"/>
                        </a:rPr>
                        <a:t>Required to allow PowerConvert to connect to the designated SharePoint sites using modern authentication in order to analyse the SharePoint workflows.</a:t>
                      </a:r>
                    </a:p>
                    <a:p>
                      <a:pPr marL="285750" indent="-285750">
                        <a:buFont typeface="Arial" panose="020B0604020202020204" pitchFamily="34" charset="0"/>
                        <a:buChar char="•"/>
                      </a:pPr>
                      <a:r>
                        <a:rPr lang="en-GB" sz="1200" dirty="0">
                          <a:latin typeface="HCLTech Roobert"/>
                        </a:rPr>
                        <a:t>Dynamics CRM: user impersonation</a:t>
                      </a:r>
                    </a:p>
                    <a:p>
                      <a:pPr marL="285750" indent="-285750">
                        <a:buFont typeface="Arial" panose="020B0604020202020204" pitchFamily="34" charset="0"/>
                        <a:buChar char="•"/>
                      </a:pPr>
                      <a:r>
                        <a:rPr lang="en-GB" sz="1200" dirty="0">
                          <a:latin typeface="HCLTech Roobert"/>
                        </a:rPr>
                        <a:t>Microsoft Graph: Directory.ReadAll</a:t>
                      </a:r>
                    </a:p>
                    <a:p>
                      <a:pPr marL="285750" indent="-285750">
                        <a:buFont typeface="Arial" panose="020B0604020202020204" pitchFamily="34" charset="0"/>
                        <a:buChar char="•"/>
                      </a:pPr>
                      <a:r>
                        <a:rPr lang="en-GB" sz="1200" dirty="0">
                          <a:latin typeface="HCLTech Roobert"/>
                        </a:rPr>
                        <a:t>SharePoint: Sites.FullControl.All</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73972537"/>
                  </a:ext>
                </a:extLst>
              </a:tr>
              <a:tr h="750708">
                <a:tc>
                  <a:txBody>
                    <a:bodyPr/>
                    <a:lstStyle/>
                    <a:p>
                      <a:r>
                        <a:rPr lang="en-GB" sz="1200" b="1" i="0" dirty="0">
                          <a:latin typeface="HCLTech Roobert SemiBold" pitchFamily="2" charset="77"/>
                          <a:cs typeface="HCLTech Roobert SemiBold" pitchFamily="2" charset="77"/>
                        </a:rPr>
                        <a:t>Application User System Administrator Access in Dataverse</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tcPr>
                </a:tc>
                <a:tc>
                  <a:txBody>
                    <a:bodyPr/>
                    <a:lstStyle/>
                    <a:p>
                      <a:r>
                        <a:rPr lang="en-GB" sz="1200" dirty="0">
                          <a:latin typeface="HCLTech Roobert"/>
                        </a:rPr>
                        <a:t>An application user created using the above AAD App registration must be added to Dataverse and given the System Administrator role to be able to import Power Platform Solution.</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4260868906"/>
                  </a:ext>
                </a:extLst>
              </a:tr>
              <a:tr h="973140">
                <a:tc>
                  <a:txBody>
                    <a:bodyPr/>
                    <a:lstStyle/>
                    <a:p>
                      <a:r>
                        <a:rPr lang="en-GB" sz="1200" b="1" i="0" dirty="0">
                          <a:latin typeface="HCLTech Roobert SemiBold" pitchFamily="2" charset="77"/>
                          <a:cs typeface="HCLTech Roobert SemiBold" pitchFamily="2" charset="77"/>
                        </a:rPr>
                        <a:t>Service Account </a:t>
                      </a:r>
                      <a:r>
                        <a:rPr lang="en-GB" sz="1200" b="1" i="0" u="sng" dirty="0">
                          <a:latin typeface="HCLTech Roobert SemiBold" pitchFamily="2" charset="77"/>
                          <a:cs typeface="HCLTech Roobert SemiBold" pitchFamily="2" charset="77"/>
                        </a:rPr>
                        <a:t>or</a:t>
                      </a:r>
                      <a:r>
                        <a:rPr lang="en-GB" sz="1200" b="1" i="0" dirty="0">
                          <a:latin typeface="HCLTech Roobert SemiBold" pitchFamily="2" charset="77"/>
                          <a:cs typeface="HCLTech Roobert SemiBold" pitchFamily="2" charset="77"/>
                        </a:rPr>
                        <a:t> Named User Accounts with SharePoint Site Collection Admin Access with MFA turned off.</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r>
                        <a:rPr lang="en-GB" sz="1200" dirty="0">
                          <a:latin typeface="HCLTech Roobert"/>
                        </a:rPr>
                        <a:t>A named or service account is required for all sites which contain workflows that require conversion. This will allow the Solution Architect and Lead Developer to manually inspect workflows in the SharePoint 2010 designer which does not support modern oauth and therefore cannot be used with MFA.</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73108153"/>
                  </a:ext>
                </a:extLst>
              </a:tr>
              <a:tr h="750708">
                <a:tc>
                  <a:txBody>
                    <a:bodyPr/>
                    <a:lstStyle/>
                    <a:p>
                      <a:r>
                        <a:rPr lang="en-GB" sz="1200" b="1" i="0" dirty="0">
                          <a:latin typeface="HCLTech Roobert SemiBold" pitchFamily="2" charset="77"/>
                          <a:cs typeface="HCLTech Roobert SemiBold" pitchFamily="2" charset="77"/>
                        </a:rPr>
                        <a:t>Named User Account System Administrator Access in Dataverse</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tcPr>
                </a:tc>
                <a:tc>
                  <a:txBody>
                    <a:bodyPr/>
                    <a:lstStyle/>
                    <a:p>
                      <a:r>
                        <a:rPr lang="en-GB" sz="1200" dirty="0">
                          <a:latin typeface="HCLTech Roobert"/>
                        </a:rPr>
                        <a:t>A named user account with the System Administrator role in the target Dataverse environment.</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1956827954"/>
                  </a:ext>
                </a:extLst>
              </a:tr>
              <a:tr h="750708">
                <a:tc>
                  <a:txBody>
                    <a:bodyPr/>
                    <a:lstStyle/>
                    <a:p>
                      <a:r>
                        <a:rPr lang="en-GB" sz="1200" b="1" i="0" dirty="0">
                          <a:latin typeface="HCLTech Roobert SemiBold" pitchFamily="2" charset="77"/>
                          <a:cs typeface="HCLTech Roobert SemiBold" pitchFamily="2" charset="77"/>
                        </a:rPr>
                        <a:t>Office 365, Approvals, Planner, Outlook (Exchange)</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r>
                        <a:rPr lang="en-GB" sz="1200" dirty="0">
                          <a:latin typeface="HCLTech Roobert"/>
                        </a:rPr>
                        <a:t>Required for certain Power Automate actions.</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73523260"/>
                  </a:ext>
                </a:extLst>
              </a:tr>
            </a:tbl>
          </a:graphicData>
        </a:graphic>
      </p:graphicFrame>
    </p:spTree>
    <p:extLst>
      <p:ext uri="{BB962C8B-B14F-4D97-AF65-F5344CB8AC3E}">
        <p14:creationId xmlns:p14="http://schemas.microsoft.com/office/powerpoint/2010/main" val="1494051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026A45-9AED-00AB-AFF9-54F02DAC3D08}"/>
              </a:ext>
            </a:extLst>
          </p:cNvPr>
          <p:cNvSpPr txBox="1">
            <a:spLocks/>
          </p:cNvSpPr>
          <p:nvPr/>
        </p:nvSpPr>
        <p:spPr>
          <a:xfrm>
            <a:off x="397984" y="180782"/>
            <a:ext cx="9432735" cy="591426"/>
          </a:xfrm>
          <a:prstGeom prst="rect">
            <a:avLst/>
          </a:prstGeom>
        </p:spPr>
        <p:txBody>
          <a:bodyPr vert="horz" lIns="0" tIns="45720" rIns="91440" bIns="45720" rtlCol="0" anchor="ctr">
            <a:noAutofit/>
          </a:bodyPr>
          <a:lstStyle>
            <a:lvl1pPr algn="l" defTabSz="914400" rtl="0" eaLnBrk="1" latinLnBrk="0" hangingPunct="1">
              <a:lnSpc>
                <a:spcPct val="100000"/>
              </a:lnSpc>
              <a:spcBef>
                <a:spcPts val="0"/>
              </a:spcBef>
              <a:buNone/>
              <a:defRPr sz="2600" b="1" kern="1200">
                <a:solidFill>
                  <a:schemeClr val="tx1"/>
                </a:solidFill>
                <a:latin typeface="+mj-lt"/>
                <a:ea typeface="+mj-ea"/>
                <a:cs typeface="+mj-cs"/>
              </a:defRPr>
            </a:lvl1pPr>
          </a:lstStyle>
          <a:p>
            <a:r>
              <a:rPr lang="en-US" dirty="0">
                <a:latin typeface="HCLTech Roobert ExtraBold" pitchFamily="2" charset="77"/>
                <a:cs typeface="HCLTech Roobert ExtraBold" pitchFamily="2" charset="77"/>
              </a:rPr>
              <a:t>Supported 2010 workflow actions</a:t>
            </a:r>
          </a:p>
        </p:txBody>
      </p:sp>
      <p:sp>
        <p:nvSpPr>
          <p:cNvPr id="3" name="Slide Number Placeholder 2">
            <a:extLst>
              <a:ext uri="{FF2B5EF4-FFF2-40B4-BE49-F238E27FC236}">
                <a16:creationId xmlns:a16="http://schemas.microsoft.com/office/drawing/2014/main" id="{C9512BD8-73F1-9103-1CF6-74820F31DD9B}"/>
              </a:ext>
            </a:extLst>
          </p:cNvPr>
          <p:cNvSpPr txBox="1">
            <a:spLocks/>
          </p:cNvSpPr>
          <p:nvPr/>
        </p:nvSpPr>
        <p:spPr>
          <a:xfrm>
            <a:off x="212782" y="6564931"/>
            <a:ext cx="535379" cy="3017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fld id="{AE577F39-B882-FB4F-BD46-95C2A231B68A}"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126"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8" name="Table 7">
            <a:extLst>
              <a:ext uri="{FF2B5EF4-FFF2-40B4-BE49-F238E27FC236}">
                <a16:creationId xmlns:a16="http://schemas.microsoft.com/office/drawing/2014/main" id="{3B8CD988-ED51-95EC-3284-0BD8E3FC13D6}"/>
              </a:ext>
            </a:extLst>
          </p:cNvPr>
          <p:cNvGraphicFramePr>
            <a:graphicFrameLocks noGrp="1"/>
          </p:cNvGraphicFramePr>
          <p:nvPr>
            <p:extLst>
              <p:ext uri="{D42A27DB-BD31-4B8C-83A1-F6EECF244321}">
                <p14:modId xmlns:p14="http://schemas.microsoft.com/office/powerpoint/2010/main" val="2111301163"/>
              </p:ext>
            </p:extLst>
          </p:nvPr>
        </p:nvGraphicFramePr>
        <p:xfrm>
          <a:off x="455808" y="964504"/>
          <a:ext cx="11280384" cy="5319580"/>
        </p:xfrm>
        <a:graphic>
          <a:graphicData uri="http://schemas.openxmlformats.org/drawingml/2006/table">
            <a:tbl>
              <a:tblPr firstRow="1" bandRow="1">
                <a:tableStyleId>{5C22544A-7EE6-4342-B048-85BDC9FD1C3A}</a:tableStyleId>
              </a:tblPr>
              <a:tblGrid>
                <a:gridCol w="3760128">
                  <a:extLst>
                    <a:ext uri="{9D8B030D-6E8A-4147-A177-3AD203B41FA5}">
                      <a16:colId xmlns:a16="http://schemas.microsoft.com/office/drawing/2014/main" val="1290146927"/>
                    </a:ext>
                  </a:extLst>
                </a:gridCol>
                <a:gridCol w="3760128">
                  <a:extLst>
                    <a:ext uri="{9D8B030D-6E8A-4147-A177-3AD203B41FA5}">
                      <a16:colId xmlns:a16="http://schemas.microsoft.com/office/drawing/2014/main" val="2630971516"/>
                    </a:ext>
                  </a:extLst>
                </a:gridCol>
                <a:gridCol w="3760128">
                  <a:extLst>
                    <a:ext uri="{9D8B030D-6E8A-4147-A177-3AD203B41FA5}">
                      <a16:colId xmlns:a16="http://schemas.microsoft.com/office/drawing/2014/main" val="1413125603"/>
                    </a:ext>
                  </a:extLst>
                </a:gridCol>
              </a:tblGrid>
              <a:tr h="452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chemeClr val="tx1"/>
                          </a:solidFill>
                          <a:latin typeface="HCLTech Roobert" pitchFamily="2" charset="77"/>
                          <a:cs typeface="HCLTech Roobert" pitchFamily="2" charset="77"/>
                        </a:rPr>
                        <a:t>AddListItemPermissionsActivity</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chemeClr val="tx1"/>
                          </a:solidFill>
                          <a:latin typeface="HCLTech Roobert" pitchFamily="2" charset="77"/>
                          <a:cs typeface="HCLTech Roobert" pitchFamily="2" charset="77"/>
                        </a:rPr>
                        <a:t>ExtractSubstringFromIndexActivity</a:t>
                      </a:r>
                      <a:endParaRPr lang="en-US" sz="1200" b="0" i="0" dirty="0">
                        <a:solidFill>
                          <a:schemeClr val="tx1"/>
                        </a:solidFill>
                        <a:latin typeface="HCLTech Roobert" pitchFamily="2" charset="77"/>
                        <a:cs typeface="HCLTech Roobert" pitchFamily="2" charset="77"/>
                      </a:endParaRPr>
                    </a:p>
                    <a:p>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chemeClr val="tx1"/>
                          </a:solidFill>
                          <a:latin typeface="HCLTech Roobert" pitchFamily="2" charset="77"/>
                          <a:cs typeface="HCLTech Roobert" pitchFamily="2" charset="77"/>
                        </a:rPr>
                        <a:t>TerminateActivity</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96156867"/>
                  </a:ext>
                </a:extLst>
              </a:tr>
              <a:tr h="452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AddTimeToDateActivity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ExtractSubstringFromIndexLengthActivity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TodoItemTask</a:t>
                      </a:r>
                      <a:endParaRPr lang="en-US" sz="1200" dirty="0">
                        <a:latin typeface="HCLTech Roobert"/>
                      </a:endParaRPr>
                    </a:p>
                    <a:p>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73479076"/>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CheckInItemActivity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ExtractSubstringFromStartActivity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UndoCheckOutItemActivity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68185222"/>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CheckOutItemActivity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InheritListItemParentPermissionsActivity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UpdateItemActivity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78503638"/>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CopyItemActivity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MathActivity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BuildStringActivity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376010"/>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CreateItemActivity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RemoveListItemPermissionsActivity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CLTech Roobert"/>
                        </a:rPr>
                        <a:t>Approval Workflow</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8933846"/>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DateIntervalActivity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ReplaceListItemPermissionsActivity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CLTech Roobert"/>
                        </a:rPr>
                        <a:t>Publishing Approval</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65760401"/>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DelayForActivity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SetFieldActivity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endParaRPr lang="en-US" sz="1200" b="0" i="0" dirty="0">
                        <a:solidFill>
                          <a:schemeClr val="tx1"/>
                        </a:solidFill>
                        <a:latin typeface="HCLTech Roobert" pitchFamily="2" charset="77"/>
                        <a:cs typeface="HCLTech Roobert" pitchFamily="2" charset="77"/>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26831269"/>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DelayUntilActivity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SetModerationStatusActivity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endParaRPr lang="en-US" sz="1200" b="0" i="0" dirty="0">
                        <a:solidFill>
                          <a:schemeClr val="tx1"/>
                        </a:solidFill>
                        <a:latin typeface="HCLTech Roobert" pitchFamily="2" charset="77"/>
                        <a:cs typeface="HCLTech Roobert" pitchFamily="2" charset="77"/>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32985466"/>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DeleteItemActivity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SetTimeFieldActivity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endParaRPr lang="en-US" sz="1200" b="0" i="0" dirty="0">
                        <a:solidFill>
                          <a:schemeClr val="tx1"/>
                        </a:solidFill>
                        <a:latin typeface="HCLTech Roobert" pitchFamily="2" charset="77"/>
                        <a:cs typeface="HCLTech Roobert" pitchFamily="2" charset="77"/>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0253543"/>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EmailActivity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SetVariableActivity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endParaRPr lang="en-US" sz="1200" b="0" i="0" dirty="0">
                        <a:solidFill>
                          <a:schemeClr val="tx1"/>
                        </a:solidFill>
                        <a:latin typeface="HCLTech Roobert" pitchFamily="2" charset="77"/>
                        <a:cs typeface="HCLTech Roobert" pitchFamily="2" charset="77"/>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11746984"/>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ExtractSubstringFromEndActivity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TerminateActivity</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endParaRPr lang="en-US" sz="1200" b="0" i="0" dirty="0">
                        <a:solidFill>
                          <a:schemeClr val="tx1"/>
                        </a:solidFill>
                        <a:latin typeface="HCLTech Roobert" pitchFamily="2" charset="77"/>
                        <a:cs typeface="HCLTech Roobert" pitchFamily="2" charset="77"/>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71169150"/>
                  </a:ext>
                </a:extLst>
              </a:tr>
            </a:tbl>
          </a:graphicData>
        </a:graphic>
      </p:graphicFrame>
    </p:spTree>
    <p:extLst>
      <p:ext uri="{BB962C8B-B14F-4D97-AF65-F5344CB8AC3E}">
        <p14:creationId xmlns:p14="http://schemas.microsoft.com/office/powerpoint/2010/main" val="1836568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026A45-9AED-00AB-AFF9-54F02DAC3D08}"/>
              </a:ext>
            </a:extLst>
          </p:cNvPr>
          <p:cNvSpPr txBox="1">
            <a:spLocks/>
          </p:cNvSpPr>
          <p:nvPr/>
        </p:nvSpPr>
        <p:spPr>
          <a:xfrm>
            <a:off x="397984" y="180782"/>
            <a:ext cx="9432735" cy="591426"/>
          </a:xfrm>
          <a:prstGeom prst="rect">
            <a:avLst/>
          </a:prstGeom>
        </p:spPr>
        <p:txBody>
          <a:bodyPr vert="horz" lIns="0" tIns="45720" rIns="91440" bIns="45720" rtlCol="0" anchor="ctr">
            <a:noAutofit/>
          </a:bodyPr>
          <a:lstStyle>
            <a:lvl1pPr algn="l" defTabSz="914400" rtl="0" eaLnBrk="1" latinLnBrk="0" hangingPunct="1">
              <a:lnSpc>
                <a:spcPct val="100000"/>
              </a:lnSpc>
              <a:spcBef>
                <a:spcPts val="0"/>
              </a:spcBef>
              <a:buNone/>
              <a:defRPr sz="2600" b="1" kern="1200">
                <a:solidFill>
                  <a:schemeClr val="tx1"/>
                </a:solidFill>
                <a:latin typeface="+mj-lt"/>
                <a:ea typeface="+mj-ea"/>
                <a:cs typeface="+mj-cs"/>
              </a:defRPr>
            </a:lvl1pPr>
          </a:lstStyle>
          <a:p>
            <a:r>
              <a:rPr lang="en-US" dirty="0">
                <a:latin typeface="HCLTech Roobert ExtraBold" pitchFamily="2" charset="77"/>
                <a:cs typeface="HCLTech Roobert ExtraBold" pitchFamily="2" charset="77"/>
              </a:rPr>
              <a:t>Un-supported 2010 workflow actions</a:t>
            </a:r>
          </a:p>
        </p:txBody>
      </p:sp>
      <p:sp>
        <p:nvSpPr>
          <p:cNvPr id="3" name="Slide Number Placeholder 2">
            <a:extLst>
              <a:ext uri="{FF2B5EF4-FFF2-40B4-BE49-F238E27FC236}">
                <a16:creationId xmlns:a16="http://schemas.microsoft.com/office/drawing/2014/main" id="{C9512BD8-73F1-9103-1CF6-74820F31DD9B}"/>
              </a:ext>
            </a:extLst>
          </p:cNvPr>
          <p:cNvSpPr txBox="1">
            <a:spLocks/>
          </p:cNvSpPr>
          <p:nvPr/>
        </p:nvSpPr>
        <p:spPr>
          <a:xfrm>
            <a:off x="212782" y="6564931"/>
            <a:ext cx="535379" cy="3017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fld id="{AE577F39-B882-FB4F-BD46-95C2A231B68A}"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126"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8" name="Table 7">
            <a:extLst>
              <a:ext uri="{FF2B5EF4-FFF2-40B4-BE49-F238E27FC236}">
                <a16:creationId xmlns:a16="http://schemas.microsoft.com/office/drawing/2014/main" id="{3B8CD988-ED51-95EC-3284-0BD8E3FC13D6}"/>
              </a:ext>
            </a:extLst>
          </p:cNvPr>
          <p:cNvGraphicFramePr>
            <a:graphicFrameLocks noGrp="1"/>
          </p:cNvGraphicFramePr>
          <p:nvPr>
            <p:extLst>
              <p:ext uri="{D42A27DB-BD31-4B8C-83A1-F6EECF244321}">
                <p14:modId xmlns:p14="http://schemas.microsoft.com/office/powerpoint/2010/main" val="109080532"/>
              </p:ext>
            </p:extLst>
          </p:nvPr>
        </p:nvGraphicFramePr>
        <p:xfrm>
          <a:off x="455808" y="964504"/>
          <a:ext cx="11293606" cy="3548962"/>
        </p:xfrm>
        <a:graphic>
          <a:graphicData uri="http://schemas.openxmlformats.org/drawingml/2006/table">
            <a:tbl>
              <a:tblPr firstRow="1" bandRow="1">
                <a:tableStyleId>{5C22544A-7EE6-4342-B048-85BDC9FD1C3A}</a:tableStyleId>
              </a:tblPr>
              <a:tblGrid>
                <a:gridCol w="5646803">
                  <a:extLst>
                    <a:ext uri="{9D8B030D-6E8A-4147-A177-3AD203B41FA5}">
                      <a16:colId xmlns:a16="http://schemas.microsoft.com/office/drawing/2014/main" val="1290146927"/>
                    </a:ext>
                  </a:extLst>
                </a:gridCol>
                <a:gridCol w="5646803">
                  <a:extLst>
                    <a:ext uri="{9D8B030D-6E8A-4147-A177-3AD203B41FA5}">
                      <a16:colId xmlns:a16="http://schemas.microsoft.com/office/drawing/2014/main" val="1413125603"/>
                    </a:ext>
                  </a:extLst>
                </a:gridCol>
              </a:tblGrid>
              <a:tr h="452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chemeClr val="tx1"/>
                          </a:solidFill>
                          <a:latin typeface="HCLTech Roobert" pitchFamily="2" charset="77"/>
                          <a:cs typeface="HCLTech Roobert" pitchFamily="2" charset="77"/>
                        </a:rPr>
                        <a:t>CollectDataTask</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HCLTech Roobert" pitchFamily="2" charset="77"/>
                          <a:cs typeface="HCLTech Roobert" pitchFamily="2" charset="77"/>
                        </a:rPr>
                        <a:t>Publishing Approval – OOB</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96156867"/>
                  </a:ext>
                </a:extLst>
              </a:tr>
              <a:tr h="452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chemeClr val="tx1"/>
                          </a:solidFill>
                          <a:latin typeface="HCLTech Roobert" pitchFamily="2" charset="77"/>
                          <a:cs typeface="HCLTech Roobert" pitchFamily="2" charset="77"/>
                        </a:rPr>
                        <a:t>GroupAssignedTask</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chemeClr val="tx1"/>
                          </a:solidFill>
                          <a:latin typeface="HCLTech Roobert" pitchFamily="2" charset="77"/>
                          <a:cs typeface="HCLTech Roobert" pitchFamily="2" charset="77"/>
                        </a:rPr>
                        <a:t>CommentActivity</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73479076"/>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chemeClr val="tx1"/>
                          </a:solidFill>
                          <a:latin typeface="HCLTech Roobert" pitchFamily="2" charset="77"/>
                          <a:cs typeface="HCLTech Roobert" pitchFamily="2" charset="77"/>
                        </a:rPr>
                        <a:t>WaitForActivity</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chemeClr val="tx1"/>
                          </a:solidFill>
                          <a:latin typeface="HCLTech Roobert" pitchFamily="2" charset="77"/>
                          <a:cs typeface="HCLTech Roobert" pitchFamily="2" charset="77"/>
                        </a:rPr>
                        <a:t>LogToHistoryList</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68185222"/>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chemeClr val="tx1"/>
                          </a:solidFill>
                          <a:latin typeface="HCLTech Roobert" pitchFamily="2" charset="77"/>
                          <a:cs typeface="HCLTech Roobert" pitchFamily="2" charset="77"/>
                        </a:rPr>
                        <a:t>WaitForDocumentStatusActivity</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HCLTech Roobert" pitchFamily="2" charset="77"/>
                          <a:cs typeface="HCLTech Roobert" pitchFamily="2" charset="77"/>
                        </a:rPr>
                        <a:t>Collect Feedback</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78503638"/>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HCLTech Roobert" pitchFamily="2" charset="77"/>
                          <a:cs typeface="HCLTech Roobert" pitchFamily="2" charset="77"/>
                        </a:rPr>
                        <a:t>Disposition Approval - OOB</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HCLTech Roobert" pitchFamily="2" charset="77"/>
                          <a:cs typeface="HCLTech Roobert" pitchFamily="2" charset="77"/>
                        </a:rPr>
                        <a:t>Three-State</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376010"/>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HCLTech Roobert" pitchFamily="2" charset="77"/>
                          <a:cs typeface="HCLTech Roobert" pitchFamily="2" charset="77"/>
                        </a:rPr>
                        <a:t>Collect Signatures – SharePoint 2010 - OOB</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HCLTech Roobert" pitchFamily="2" charset="77"/>
                          <a:cs typeface="HCLTech Roobert" pitchFamily="2" charset="77"/>
                        </a:rPr>
                        <a:t>Collect Feedback - SharePoint 2010</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8933846"/>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HCLTech Roobert" pitchFamily="2" charset="77"/>
                          <a:cs typeface="HCLTech Roobert" pitchFamily="2" charset="77"/>
                        </a:rPr>
                        <a:t>Collect Feedback – OOB</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HCLTech Roobert" pitchFamily="2" charset="77"/>
                          <a:cs typeface="HCLTech Roobert" pitchFamily="2" charset="77"/>
                        </a:rPr>
                        <a:t>Approval 2010 Workflows</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65760401"/>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HCLTech Roobert" pitchFamily="2" charset="77"/>
                          <a:cs typeface="HCLTech Roobert" pitchFamily="2" charset="77"/>
                        </a:rPr>
                        <a:t>Three-state – OOB</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endParaRPr lang="en-US" sz="1200" b="0" i="0" dirty="0">
                        <a:solidFill>
                          <a:schemeClr val="tx1"/>
                        </a:solidFill>
                        <a:latin typeface="HCLTech Roobert" pitchFamily="2" charset="77"/>
                        <a:cs typeface="HCLTech Roobert" pitchFamily="2" charset="77"/>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26831269"/>
                  </a:ext>
                </a:extLst>
              </a:tr>
            </a:tbl>
          </a:graphicData>
        </a:graphic>
      </p:graphicFrame>
    </p:spTree>
    <p:extLst>
      <p:ext uri="{BB962C8B-B14F-4D97-AF65-F5344CB8AC3E}">
        <p14:creationId xmlns:p14="http://schemas.microsoft.com/office/powerpoint/2010/main" val="1961399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026A45-9AED-00AB-AFF9-54F02DAC3D08}"/>
              </a:ext>
            </a:extLst>
          </p:cNvPr>
          <p:cNvSpPr txBox="1">
            <a:spLocks/>
          </p:cNvSpPr>
          <p:nvPr/>
        </p:nvSpPr>
        <p:spPr>
          <a:xfrm>
            <a:off x="397984" y="180782"/>
            <a:ext cx="9432735" cy="591426"/>
          </a:xfrm>
          <a:prstGeom prst="rect">
            <a:avLst/>
          </a:prstGeom>
        </p:spPr>
        <p:txBody>
          <a:bodyPr vert="horz" lIns="0" tIns="45720" rIns="91440" bIns="45720" rtlCol="0" anchor="ctr">
            <a:noAutofit/>
          </a:bodyPr>
          <a:lstStyle>
            <a:lvl1pPr algn="l" defTabSz="914400" rtl="0" eaLnBrk="1" latinLnBrk="0" hangingPunct="1">
              <a:lnSpc>
                <a:spcPct val="100000"/>
              </a:lnSpc>
              <a:spcBef>
                <a:spcPts val="0"/>
              </a:spcBef>
              <a:buNone/>
              <a:defRPr sz="2600" b="1" kern="1200">
                <a:solidFill>
                  <a:schemeClr val="tx1"/>
                </a:solidFill>
                <a:latin typeface="+mj-lt"/>
                <a:ea typeface="+mj-ea"/>
                <a:cs typeface="+mj-cs"/>
              </a:defRPr>
            </a:lvl1pPr>
          </a:lstStyle>
          <a:p>
            <a:r>
              <a:rPr lang="en-US" dirty="0">
                <a:latin typeface="HCLTech Roobert ExtraBold" pitchFamily="2" charset="77"/>
                <a:cs typeface="HCLTech Roobert ExtraBold" pitchFamily="2" charset="77"/>
              </a:rPr>
              <a:t>Supported 2013 workflow actions</a:t>
            </a:r>
          </a:p>
        </p:txBody>
      </p:sp>
      <p:sp>
        <p:nvSpPr>
          <p:cNvPr id="3" name="Slide Number Placeholder 2">
            <a:extLst>
              <a:ext uri="{FF2B5EF4-FFF2-40B4-BE49-F238E27FC236}">
                <a16:creationId xmlns:a16="http://schemas.microsoft.com/office/drawing/2014/main" id="{C9512BD8-73F1-9103-1CF6-74820F31DD9B}"/>
              </a:ext>
            </a:extLst>
          </p:cNvPr>
          <p:cNvSpPr txBox="1">
            <a:spLocks/>
          </p:cNvSpPr>
          <p:nvPr/>
        </p:nvSpPr>
        <p:spPr>
          <a:xfrm>
            <a:off x="212782" y="6564931"/>
            <a:ext cx="535379" cy="3017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fld id="{AE577F39-B882-FB4F-BD46-95C2A231B68A}"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126"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8" name="Table 7">
            <a:extLst>
              <a:ext uri="{FF2B5EF4-FFF2-40B4-BE49-F238E27FC236}">
                <a16:creationId xmlns:a16="http://schemas.microsoft.com/office/drawing/2014/main" id="{3B8CD988-ED51-95EC-3284-0BD8E3FC13D6}"/>
              </a:ext>
            </a:extLst>
          </p:cNvPr>
          <p:cNvGraphicFramePr>
            <a:graphicFrameLocks noGrp="1"/>
          </p:cNvGraphicFramePr>
          <p:nvPr>
            <p:extLst>
              <p:ext uri="{D42A27DB-BD31-4B8C-83A1-F6EECF244321}">
                <p14:modId xmlns:p14="http://schemas.microsoft.com/office/powerpoint/2010/main" val="3549775577"/>
              </p:ext>
            </p:extLst>
          </p:nvPr>
        </p:nvGraphicFramePr>
        <p:xfrm>
          <a:off x="455808" y="964504"/>
          <a:ext cx="11280384" cy="5311034"/>
        </p:xfrm>
        <a:graphic>
          <a:graphicData uri="http://schemas.openxmlformats.org/drawingml/2006/table">
            <a:tbl>
              <a:tblPr firstRow="1" bandRow="1">
                <a:tableStyleId>{5C22544A-7EE6-4342-B048-85BDC9FD1C3A}</a:tableStyleId>
              </a:tblPr>
              <a:tblGrid>
                <a:gridCol w="3760128">
                  <a:extLst>
                    <a:ext uri="{9D8B030D-6E8A-4147-A177-3AD203B41FA5}">
                      <a16:colId xmlns:a16="http://schemas.microsoft.com/office/drawing/2014/main" val="1290146927"/>
                    </a:ext>
                  </a:extLst>
                </a:gridCol>
                <a:gridCol w="3760128">
                  <a:extLst>
                    <a:ext uri="{9D8B030D-6E8A-4147-A177-3AD203B41FA5}">
                      <a16:colId xmlns:a16="http://schemas.microsoft.com/office/drawing/2014/main" val="2630971516"/>
                    </a:ext>
                  </a:extLst>
                </a:gridCol>
                <a:gridCol w="3760128">
                  <a:extLst>
                    <a:ext uri="{9D8B030D-6E8A-4147-A177-3AD203B41FA5}">
                      <a16:colId xmlns:a16="http://schemas.microsoft.com/office/drawing/2014/main" val="1413125603"/>
                    </a:ext>
                  </a:extLst>
                </a:gridCol>
              </a:tblGrid>
              <a:tr h="452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chemeClr val="tx1"/>
                          </a:solidFill>
                          <a:latin typeface="HCLTech Roobert" pitchFamily="2" charset="77"/>
                          <a:cs typeface="HCLTech Roobert" pitchFamily="2" charset="77"/>
                        </a:rPr>
                        <a:t>AddToDate</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chemeClr val="tx1"/>
                          </a:solidFill>
                          <a:latin typeface="HCLTech Roobert" pitchFamily="2" charset="77"/>
                          <a:cs typeface="HCLTech Roobert" pitchFamily="2" charset="77"/>
                        </a:rPr>
                        <a:t>CheckOutItem</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chemeClr val="tx1"/>
                          </a:solidFill>
                          <a:latin typeface="HCLTech Roobert" pitchFamily="2" charset="77"/>
                          <a:cs typeface="HCLTech Roobert" pitchFamily="2" charset="77"/>
                        </a:rPr>
                        <a:t>ExtractSubstringFromIndexLength</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96156867"/>
                  </a:ext>
                </a:extLst>
              </a:tr>
              <a:tr h="452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chemeClr val="tx1"/>
                          </a:solidFill>
                          <a:latin typeface="HCLTech Roobert" pitchFamily="2" charset="77"/>
                          <a:cs typeface="HCLTech Roobert" pitchFamily="2" charset="77"/>
                        </a:rPr>
                        <a:t>BuildDynamicValue</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indent="0">
                        <a:lnSpc>
                          <a:spcPct val="170000"/>
                        </a:lnSpc>
                        <a:spcBef>
                          <a:spcPts val="0"/>
                        </a:spcBef>
                        <a:spcAft>
                          <a:spcPts val="600"/>
                        </a:spcAft>
                        <a:buSzPct val="80000"/>
                        <a:buFont typeface="Wingdings" panose="05000000000000000000" pitchFamily="2" charset="2"/>
                        <a:buNone/>
                      </a:pPr>
                      <a:r>
                        <a:rPr lang="en-US" sz="1200" dirty="0" err="1">
                          <a:latin typeface="HCLTech Roobert"/>
                        </a:rPr>
                        <a:t>CopyItem</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DateInterval</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73479076"/>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chemeClr val="tx1"/>
                          </a:solidFill>
                          <a:latin typeface="HCLTech Roobert" pitchFamily="2" charset="77"/>
                          <a:cs typeface="HCLTech Roobert" pitchFamily="2" charset="77"/>
                        </a:rPr>
                        <a:t>CallHTTPWebService</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indent="0">
                        <a:lnSpc>
                          <a:spcPct val="100000"/>
                        </a:lnSpc>
                        <a:spcBef>
                          <a:spcPts val="0"/>
                        </a:spcBef>
                        <a:spcAft>
                          <a:spcPts val="600"/>
                        </a:spcAft>
                        <a:buSzPct val="80000"/>
                        <a:buFont typeface="Wingdings" panose="05000000000000000000" pitchFamily="2" charset="2"/>
                        <a:buNone/>
                      </a:pPr>
                      <a:r>
                        <a:rPr lang="en-US" sz="1200" dirty="0" err="1">
                          <a:latin typeface="HCLTech Roobert"/>
                        </a:rPr>
                        <a:t>CreateListItem</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IndexOfString</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68185222"/>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chemeClr val="tx1"/>
                          </a:solidFill>
                          <a:latin typeface="HCLTech Roobert" pitchFamily="2" charset="77"/>
                          <a:cs typeface="HCLTech Roobert" pitchFamily="2" charset="77"/>
                        </a:rPr>
                        <a:t>CountDynamicValueItems</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DeleteListItem</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ReplaceString</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78503638"/>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HCLTech Roobert" pitchFamily="2" charset="77"/>
                          <a:cs typeface="HCLTech Roobert" pitchFamily="2" charset="77"/>
                        </a:rPr>
                        <a:t>Calc</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UndoCheckOutItem</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CLTech Roobert"/>
                        </a:rPr>
                        <a:t>Trim</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376010"/>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chemeClr val="tx1"/>
                          </a:solidFill>
                          <a:latin typeface="HCLTech Roobert" pitchFamily="2" charset="77"/>
                          <a:cs typeface="HCLTech Roobert" pitchFamily="2" charset="77"/>
                        </a:rPr>
                        <a:t>GetDynamicValueProperty</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SetModerationStatus</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8933846"/>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chemeClr val="tx1"/>
                          </a:solidFill>
                          <a:latin typeface="HCLTech Roobert" pitchFamily="2" charset="77"/>
                          <a:cs typeface="HCLTech Roobert" pitchFamily="2" charset="77"/>
                        </a:rPr>
                        <a:t>DelayFor</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SetField</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65760401"/>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chemeClr val="tx1"/>
                          </a:solidFill>
                          <a:latin typeface="HCLTech Roobert" pitchFamily="2" charset="77"/>
                          <a:cs typeface="HCLTech Roobert" pitchFamily="2" charset="77"/>
                        </a:rPr>
                        <a:t>DelayUntil</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TranslateDocument</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endParaRPr lang="en-US" sz="1200" b="0" i="0" dirty="0">
                        <a:solidFill>
                          <a:schemeClr val="tx1"/>
                        </a:solidFill>
                        <a:latin typeface="HCLTech Roobert" pitchFamily="2" charset="77"/>
                        <a:cs typeface="HCLTech Roobert" pitchFamily="2" charset="77"/>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26831269"/>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HCLTech Roobert" pitchFamily="2" charset="77"/>
                          <a:cs typeface="HCLTech Roobert" pitchFamily="2" charset="77"/>
                        </a:rPr>
                        <a:t>Email</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UpdateListItem</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endParaRPr lang="en-US" sz="1200" b="0" i="0" dirty="0">
                        <a:solidFill>
                          <a:schemeClr val="tx1"/>
                        </a:solidFill>
                        <a:latin typeface="HCLTech Roobert" pitchFamily="2" charset="77"/>
                        <a:cs typeface="HCLTech Roobert" pitchFamily="2" charset="77"/>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32985466"/>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solidFill>
                            <a:schemeClr val="tx1"/>
                          </a:solidFill>
                          <a:latin typeface="HCLTech Roobert" pitchFamily="2" charset="77"/>
                          <a:cs typeface="HCLTech Roobert" pitchFamily="2" charset="77"/>
                        </a:rPr>
                        <a:t>SetTimeField</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ExtractSubstringFromEnd</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endParaRPr lang="en-US" sz="1200" b="0" i="0" dirty="0">
                        <a:solidFill>
                          <a:schemeClr val="tx1"/>
                        </a:solidFill>
                        <a:latin typeface="HCLTech Roobert" pitchFamily="2" charset="77"/>
                        <a:cs typeface="HCLTech Roobert" pitchFamily="2" charset="77"/>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0253543"/>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HCLTech Roobert" pitchFamily="2" charset="77"/>
                          <a:cs typeface="HCLTech Roobert" pitchFamily="2" charset="77"/>
                        </a:rPr>
                        <a:t>Assign</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ExtractSubstringFromIndex</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endParaRPr lang="en-US" sz="1200" b="0" i="0" dirty="0">
                        <a:solidFill>
                          <a:schemeClr val="tx1"/>
                        </a:solidFill>
                        <a:latin typeface="HCLTech Roobert" pitchFamily="2" charset="77"/>
                        <a:cs typeface="HCLTech Roobert" pitchFamily="2" charset="77"/>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11746984"/>
                  </a:ext>
                </a:extLst>
              </a:tr>
              <a:tr h="440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CheckInItem</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HCLTech Roobert"/>
                        </a:rPr>
                        <a:t>ExtractSubstringFromStart</a:t>
                      </a:r>
                      <a:endParaRPr lang="en-US" sz="1200" dirty="0">
                        <a:latin typeface="HCLTech Roobert"/>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endParaRPr lang="en-US" sz="1200" b="0" i="0" dirty="0">
                        <a:solidFill>
                          <a:schemeClr val="tx1"/>
                        </a:solidFill>
                        <a:latin typeface="HCLTech Roobert" pitchFamily="2" charset="77"/>
                        <a:cs typeface="HCLTech Roobert" pitchFamily="2" charset="77"/>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71169150"/>
                  </a:ext>
                </a:extLst>
              </a:tr>
            </a:tbl>
          </a:graphicData>
        </a:graphic>
      </p:graphicFrame>
    </p:spTree>
    <p:extLst>
      <p:ext uri="{BB962C8B-B14F-4D97-AF65-F5344CB8AC3E}">
        <p14:creationId xmlns:p14="http://schemas.microsoft.com/office/powerpoint/2010/main" val="3559432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026A45-9AED-00AB-AFF9-54F02DAC3D08}"/>
              </a:ext>
            </a:extLst>
          </p:cNvPr>
          <p:cNvSpPr txBox="1">
            <a:spLocks/>
          </p:cNvSpPr>
          <p:nvPr/>
        </p:nvSpPr>
        <p:spPr>
          <a:xfrm>
            <a:off x="397984" y="180782"/>
            <a:ext cx="9432735" cy="591426"/>
          </a:xfrm>
          <a:prstGeom prst="rect">
            <a:avLst/>
          </a:prstGeom>
        </p:spPr>
        <p:txBody>
          <a:bodyPr vert="horz" lIns="0" tIns="45720" rIns="91440" bIns="45720" rtlCol="0" anchor="ctr">
            <a:noAutofit/>
          </a:bodyPr>
          <a:lstStyle>
            <a:lvl1pPr algn="l" defTabSz="914400" rtl="0" eaLnBrk="1" latinLnBrk="0" hangingPunct="1">
              <a:lnSpc>
                <a:spcPct val="100000"/>
              </a:lnSpc>
              <a:spcBef>
                <a:spcPts val="0"/>
              </a:spcBef>
              <a:buNone/>
              <a:defRPr sz="2600" b="1" kern="1200">
                <a:solidFill>
                  <a:schemeClr val="tx1"/>
                </a:solidFill>
                <a:latin typeface="+mj-lt"/>
                <a:ea typeface="+mj-ea"/>
                <a:cs typeface="+mj-cs"/>
              </a:defRPr>
            </a:lvl1pPr>
          </a:lstStyle>
          <a:p>
            <a:r>
              <a:rPr lang="en-US" dirty="0">
                <a:latin typeface="HCLTech Roobert ExtraBold" pitchFamily="2" charset="77"/>
                <a:cs typeface="HCLTech Roobert ExtraBold" pitchFamily="2" charset="77"/>
              </a:rPr>
              <a:t>Un-supported 2013 workflow actions</a:t>
            </a:r>
          </a:p>
        </p:txBody>
      </p:sp>
      <p:sp>
        <p:nvSpPr>
          <p:cNvPr id="3" name="Slide Number Placeholder 2">
            <a:extLst>
              <a:ext uri="{FF2B5EF4-FFF2-40B4-BE49-F238E27FC236}">
                <a16:creationId xmlns:a16="http://schemas.microsoft.com/office/drawing/2014/main" id="{C9512BD8-73F1-9103-1CF6-74820F31DD9B}"/>
              </a:ext>
            </a:extLst>
          </p:cNvPr>
          <p:cNvSpPr txBox="1">
            <a:spLocks/>
          </p:cNvSpPr>
          <p:nvPr/>
        </p:nvSpPr>
        <p:spPr>
          <a:xfrm>
            <a:off x="212782" y="6564931"/>
            <a:ext cx="535379" cy="3017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fld id="{AE577F39-B882-FB4F-BD46-95C2A231B68A}"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126"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8" name="Table 7">
            <a:extLst>
              <a:ext uri="{FF2B5EF4-FFF2-40B4-BE49-F238E27FC236}">
                <a16:creationId xmlns:a16="http://schemas.microsoft.com/office/drawing/2014/main" id="{3B8CD988-ED51-95EC-3284-0BD8E3FC13D6}"/>
              </a:ext>
            </a:extLst>
          </p:cNvPr>
          <p:cNvGraphicFramePr>
            <a:graphicFrameLocks noGrp="1"/>
          </p:cNvGraphicFramePr>
          <p:nvPr>
            <p:extLst>
              <p:ext uri="{D42A27DB-BD31-4B8C-83A1-F6EECF244321}">
                <p14:modId xmlns:p14="http://schemas.microsoft.com/office/powerpoint/2010/main" val="1248767189"/>
              </p:ext>
            </p:extLst>
          </p:nvPr>
        </p:nvGraphicFramePr>
        <p:xfrm>
          <a:off x="455808" y="964504"/>
          <a:ext cx="11293606" cy="2227408"/>
        </p:xfrm>
        <a:graphic>
          <a:graphicData uri="http://schemas.openxmlformats.org/drawingml/2006/table">
            <a:tbl>
              <a:tblPr firstRow="1" bandRow="1">
                <a:tableStyleId>{5C22544A-7EE6-4342-B048-85BDC9FD1C3A}</a:tableStyleId>
              </a:tblPr>
              <a:tblGrid>
                <a:gridCol w="5646803">
                  <a:extLst>
                    <a:ext uri="{9D8B030D-6E8A-4147-A177-3AD203B41FA5}">
                      <a16:colId xmlns:a16="http://schemas.microsoft.com/office/drawing/2014/main" val="1290146927"/>
                    </a:ext>
                  </a:extLst>
                </a:gridCol>
                <a:gridCol w="5646803">
                  <a:extLst>
                    <a:ext uri="{9D8B030D-6E8A-4147-A177-3AD203B41FA5}">
                      <a16:colId xmlns:a16="http://schemas.microsoft.com/office/drawing/2014/main" val="1413125603"/>
                    </a:ext>
                  </a:extLst>
                </a:gridCol>
              </a:tblGrid>
              <a:tr h="452927">
                <a:tc>
                  <a:txBody>
                    <a:bodyPr/>
                    <a:lstStyle/>
                    <a:p>
                      <a:pPr marL="0" indent="0">
                        <a:lnSpc>
                          <a:spcPct val="100000"/>
                        </a:lnSpc>
                        <a:spcBef>
                          <a:spcPts val="0"/>
                        </a:spcBef>
                        <a:spcAft>
                          <a:spcPts val="600"/>
                        </a:spcAft>
                        <a:buSzPct val="80000"/>
                        <a:buFontTx/>
                        <a:buNone/>
                      </a:pPr>
                      <a:r>
                        <a:rPr lang="en-US" sz="1200" b="0" i="0" dirty="0" err="1">
                          <a:solidFill>
                            <a:schemeClr val="tx1"/>
                          </a:solidFill>
                          <a:latin typeface="HCLTech Roobert" pitchFamily="2" charset="77"/>
                          <a:cs typeface="HCLTech Roobert" pitchFamily="2" charset="77"/>
                        </a:rPr>
                        <a:t>WorkflowInterop</a:t>
                      </a:r>
                      <a:r>
                        <a:rPr lang="en-US" sz="1200" b="0" i="0" dirty="0">
                          <a:solidFill>
                            <a:schemeClr val="tx1"/>
                          </a:solidFill>
                          <a:latin typeface="HCLTech Roobert" pitchFamily="2" charset="77"/>
                          <a:cs typeface="HCLTech Roobert" pitchFamily="2" charset="77"/>
                        </a:rPr>
                        <a:t>-List</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indent="0">
                        <a:lnSpc>
                          <a:spcPct val="100000"/>
                        </a:lnSpc>
                        <a:spcBef>
                          <a:spcPts val="0"/>
                        </a:spcBef>
                        <a:spcAft>
                          <a:spcPts val="600"/>
                        </a:spcAft>
                        <a:buSzPct val="80000"/>
                        <a:buFontTx/>
                        <a:buNone/>
                      </a:pPr>
                      <a:r>
                        <a:rPr lang="en-US" sz="1200" b="0" i="0" dirty="0" err="1">
                          <a:solidFill>
                            <a:schemeClr val="tx1"/>
                          </a:solidFill>
                          <a:latin typeface="HCLTech Roobert" pitchFamily="2" charset="77"/>
                          <a:cs typeface="HCLTech Roobert" pitchFamily="2" charset="77"/>
                        </a:rPr>
                        <a:t>CompositeTask</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96156867"/>
                  </a:ext>
                </a:extLst>
              </a:tr>
              <a:tr h="452927">
                <a:tc>
                  <a:txBody>
                    <a:bodyPr/>
                    <a:lstStyle/>
                    <a:p>
                      <a:pPr marL="0" indent="0">
                        <a:lnSpc>
                          <a:spcPct val="100000"/>
                        </a:lnSpc>
                        <a:spcBef>
                          <a:spcPts val="0"/>
                        </a:spcBef>
                        <a:spcAft>
                          <a:spcPts val="600"/>
                        </a:spcAft>
                        <a:buSzPct val="80000"/>
                        <a:buFontTx/>
                        <a:buNone/>
                      </a:pPr>
                      <a:r>
                        <a:rPr lang="en-US" sz="1200" b="0" i="0" dirty="0" err="1">
                          <a:solidFill>
                            <a:schemeClr val="tx1"/>
                          </a:solidFill>
                          <a:latin typeface="HCLTech Roobert" pitchFamily="2" charset="77"/>
                          <a:cs typeface="HCLTech Roobert" pitchFamily="2" charset="77"/>
                        </a:rPr>
                        <a:t>WorkflowInterop</a:t>
                      </a:r>
                      <a:r>
                        <a:rPr lang="en-US" sz="1200" b="0" i="0" dirty="0">
                          <a:solidFill>
                            <a:schemeClr val="tx1"/>
                          </a:solidFill>
                          <a:latin typeface="HCLTech Roobert" pitchFamily="2" charset="77"/>
                          <a:cs typeface="HCLTech Roobert" pitchFamily="2" charset="77"/>
                        </a:rPr>
                        <a:t>-site</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indent="0">
                        <a:lnSpc>
                          <a:spcPct val="100000"/>
                        </a:lnSpc>
                        <a:spcBef>
                          <a:spcPts val="0"/>
                        </a:spcBef>
                        <a:spcAft>
                          <a:spcPts val="600"/>
                        </a:spcAft>
                        <a:buSzPct val="80000"/>
                        <a:buFontTx/>
                        <a:buNone/>
                      </a:pPr>
                      <a:r>
                        <a:rPr lang="en-US" sz="1200" b="0" i="0" dirty="0" err="1">
                          <a:solidFill>
                            <a:schemeClr val="tx1"/>
                          </a:solidFill>
                          <a:latin typeface="HCLTech Roobert" pitchFamily="2" charset="77"/>
                          <a:cs typeface="HCLTech Roobert" pitchFamily="2" charset="77"/>
                        </a:rPr>
                        <a:t>WaitForItemEvent</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73479076"/>
                  </a:ext>
                </a:extLst>
              </a:tr>
              <a:tr h="440518">
                <a:tc>
                  <a:txBody>
                    <a:bodyPr/>
                    <a:lstStyle/>
                    <a:p>
                      <a:pPr marL="0" indent="0">
                        <a:lnSpc>
                          <a:spcPct val="100000"/>
                        </a:lnSpc>
                        <a:spcBef>
                          <a:spcPts val="0"/>
                        </a:spcBef>
                        <a:spcAft>
                          <a:spcPts val="600"/>
                        </a:spcAft>
                        <a:buSzPct val="80000"/>
                        <a:buFontTx/>
                        <a:buNone/>
                      </a:pPr>
                      <a:r>
                        <a:rPr lang="en-US" sz="1200" b="0" i="0" dirty="0">
                          <a:solidFill>
                            <a:schemeClr val="tx1"/>
                          </a:solidFill>
                          <a:latin typeface="HCLTech Roobert" pitchFamily="2" charset="77"/>
                          <a:cs typeface="HCLTech Roobert" pitchFamily="2" charset="77"/>
                        </a:rPr>
                        <a:t>Comment</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indent="0">
                        <a:lnSpc>
                          <a:spcPct val="100000"/>
                        </a:lnSpc>
                        <a:spcBef>
                          <a:spcPts val="0"/>
                        </a:spcBef>
                        <a:spcAft>
                          <a:spcPts val="600"/>
                        </a:spcAft>
                        <a:buSzPct val="80000"/>
                        <a:buFontTx/>
                        <a:buNone/>
                      </a:pPr>
                      <a:r>
                        <a:rPr lang="en-US" sz="1200" b="0" i="0" dirty="0" err="1">
                          <a:solidFill>
                            <a:schemeClr val="tx1"/>
                          </a:solidFill>
                          <a:latin typeface="HCLTech Roobert" pitchFamily="2" charset="77"/>
                          <a:cs typeface="HCLTech Roobert" pitchFamily="2" charset="77"/>
                        </a:rPr>
                        <a:t>WaitForFieldChange</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68185222"/>
                  </a:ext>
                </a:extLst>
              </a:tr>
              <a:tr h="440518">
                <a:tc>
                  <a:txBody>
                    <a:bodyPr/>
                    <a:lstStyle/>
                    <a:p>
                      <a:pPr marL="0" indent="0">
                        <a:lnSpc>
                          <a:spcPct val="100000"/>
                        </a:lnSpc>
                        <a:spcBef>
                          <a:spcPts val="0"/>
                        </a:spcBef>
                        <a:spcAft>
                          <a:spcPts val="600"/>
                        </a:spcAft>
                        <a:buSzPct val="80000"/>
                        <a:buFontTx/>
                        <a:buNone/>
                      </a:pPr>
                      <a:r>
                        <a:rPr lang="en-US" sz="1200" b="0" i="0" dirty="0" err="1">
                          <a:solidFill>
                            <a:schemeClr val="tx1"/>
                          </a:solidFill>
                          <a:latin typeface="HCLTech Roobert" pitchFamily="2" charset="77"/>
                          <a:cs typeface="HCLTech Roobert" pitchFamily="2" charset="77"/>
                        </a:rPr>
                        <a:t>WriteToHistory</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indent="0">
                        <a:lnSpc>
                          <a:spcPct val="100000"/>
                        </a:lnSpc>
                        <a:spcBef>
                          <a:spcPts val="0"/>
                        </a:spcBef>
                        <a:spcAft>
                          <a:spcPts val="600"/>
                        </a:spcAft>
                        <a:buSzPct val="80000"/>
                        <a:buFontTx/>
                        <a:buNone/>
                      </a:pPr>
                      <a:r>
                        <a:rPr lang="en-US" sz="1200" b="0" i="0" dirty="0" err="1">
                          <a:solidFill>
                            <a:schemeClr val="tx1"/>
                          </a:solidFill>
                          <a:latin typeface="HCLTech Roobert" pitchFamily="2" charset="77"/>
                          <a:cs typeface="HCLTech Roobert" pitchFamily="2" charset="77"/>
                        </a:rPr>
                        <a:t>SingleTask</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78503638"/>
                  </a:ext>
                </a:extLst>
              </a:tr>
              <a:tr h="440518">
                <a:tc>
                  <a:txBody>
                    <a:bodyPr/>
                    <a:lstStyle/>
                    <a:p>
                      <a:pPr marL="0" indent="0">
                        <a:lnSpc>
                          <a:spcPct val="100000"/>
                        </a:lnSpc>
                        <a:spcBef>
                          <a:spcPts val="0"/>
                        </a:spcBef>
                        <a:spcAft>
                          <a:spcPts val="600"/>
                        </a:spcAft>
                        <a:buSzPct val="80000"/>
                        <a:buFontTx/>
                        <a:buNone/>
                      </a:pPr>
                      <a:r>
                        <a:rPr lang="en-US" sz="1200" b="0" i="0" dirty="0" err="1">
                          <a:solidFill>
                            <a:schemeClr val="tx1"/>
                          </a:solidFill>
                          <a:latin typeface="HCLTech Roobert" pitchFamily="2" charset="77"/>
                          <a:cs typeface="HCLTech Roobert" pitchFamily="2" charset="77"/>
                        </a:rPr>
                        <a:t>SetWorkflowStatus</a:t>
                      </a: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latin typeface="HCLTech Roobert" pitchFamily="2" charset="77"/>
                        <a:cs typeface="HCLTech Roobert" pitchFamily="2" charset="77"/>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376010"/>
                  </a:ext>
                </a:extLst>
              </a:tr>
            </a:tbl>
          </a:graphicData>
        </a:graphic>
      </p:graphicFrame>
    </p:spTree>
    <p:extLst>
      <p:ext uri="{BB962C8B-B14F-4D97-AF65-F5344CB8AC3E}">
        <p14:creationId xmlns:p14="http://schemas.microsoft.com/office/powerpoint/2010/main" val="46787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092A63C-0CD7-C8D8-7938-1BBBB891A64E}"/>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180000" y="180002"/>
            <a:ext cx="3871300" cy="6497998"/>
          </a:xfrm>
        </p:spPr>
      </p:pic>
      <p:sp>
        <p:nvSpPr>
          <p:cNvPr id="4" name="Title 3">
            <a:extLst>
              <a:ext uri="{FF2B5EF4-FFF2-40B4-BE49-F238E27FC236}">
                <a16:creationId xmlns:a16="http://schemas.microsoft.com/office/drawing/2014/main" id="{47F73915-B162-4978-1DD7-571EB8D69734}"/>
              </a:ext>
            </a:extLst>
          </p:cNvPr>
          <p:cNvSpPr>
            <a:spLocks noGrp="1"/>
          </p:cNvSpPr>
          <p:nvPr>
            <p:ph type="title"/>
          </p:nvPr>
        </p:nvSpPr>
        <p:spPr/>
        <p:txBody>
          <a:bodyPr>
            <a:normAutofit fontScale="90000"/>
          </a:bodyPr>
          <a:lstStyle/>
          <a:p>
            <a:r>
              <a:rPr lang="en-US" dirty="0"/>
              <a:t>Agenda</a:t>
            </a:r>
          </a:p>
        </p:txBody>
      </p:sp>
      <p:graphicFrame>
        <p:nvGraphicFramePr>
          <p:cNvPr id="30" name="Table 4">
            <a:extLst>
              <a:ext uri="{FF2B5EF4-FFF2-40B4-BE49-F238E27FC236}">
                <a16:creationId xmlns:a16="http://schemas.microsoft.com/office/drawing/2014/main" id="{79DA5611-32DE-0871-85AA-B25F4BC286F8}"/>
              </a:ext>
            </a:extLst>
          </p:cNvPr>
          <p:cNvGraphicFramePr>
            <a:graphicFrameLocks noGrp="1"/>
          </p:cNvGraphicFramePr>
          <p:nvPr>
            <p:ph type="tbl" sz="quarter" idx="10"/>
            <p:extLst>
              <p:ext uri="{D42A27DB-BD31-4B8C-83A1-F6EECF244321}">
                <p14:modId xmlns:p14="http://schemas.microsoft.com/office/powerpoint/2010/main" val="279694094"/>
              </p:ext>
            </p:extLst>
          </p:nvPr>
        </p:nvGraphicFramePr>
        <p:xfrm>
          <a:off x="4521200" y="1575423"/>
          <a:ext cx="6756400" cy="4183200"/>
        </p:xfrm>
        <a:graphic>
          <a:graphicData uri="http://schemas.openxmlformats.org/drawingml/2006/table">
            <a:tbl>
              <a:tblPr firstRow="1" bandRow="1">
                <a:tableStyleId>{5C22544A-7EE6-4342-B048-85BDC9FD1C3A}</a:tableStyleId>
              </a:tblPr>
              <a:tblGrid>
                <a:gridCol w="5868504">
                  <a:extLst>
                    <a:ext uri="{9D8B030D-6E8A-4147-A177-3AD203B41FA5}">
                      <a16:colId xmlns:a16="http://schemas.microsoft.com/office/drawing/2014/main" val="2242940348"/>
                    </a:ext>
                  </a:extLst>
                </a:gridCol>
                <a:gridCol w="887896">
                  <a:extLst>
                    <a:ext uri="{9D8B030D-6E8A-4147-A177-3AD203B41FA5}">
                      <a16:colId xmlns:a16="http://schemas.microsoft.com/office/drawing/2014/main" val="145430054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lumMod val="85000"/>
                              <a:lumOff val="15000"/>
                            </a:schemeClr>
                          </a:solidFill>
                          <a:effectLst/>
                          <a:uLnTx/>
                          <a:uFillTx/>
                          <a:latin typeface="HCLTech Roobert SemiBold" pitchFamily="2" charset="77"/>
                          <a:cs typeface="HCLTech Roobert SemiBold" pitchFamily="2" charset="77"/>
                        </a:rPr>
                        <a:t>Migration Drivers and Benefits</a:t>
                      </a:r>
                    </a:p>
                  </a:txBody>
                  <a:tcPr marL="0" marR="0" marT="144000" marB="144000" anchor="ctr">
                    <a:lnB w="6350" cap="flat" cmpd="sng" algn="ctr">
                      <a:solidFill>
                        <a:srgbClr val="C8D2DD"/>
                      </a:solidFill>
                      <a:prstDash val="solid"/>
                      <a:round/>
                      <a:headEnd type="none" w="med" len="med"/>
                      <a:tailEnd type="none" w="med" len="med"/>
                    </a:lnB>
                    <a:noFill/>
                  </a:tcPr>
                </a:tc>
                <a:tc>
                  <a:txBody>
                    <a:bodyPr/>
                    <a:lstStyle/>
                    <a:p>
                      <a:pPr algn="r"/>
                      <a:r>
                        <a:rPr lang="en-US" sz="3600" b="0" dirty="0">
                          <a:solidFill>
                            <a:schemeClr val="tx1"/>
                          </a:solidFill>
                          <a:latin typeface="HCLTech Roobert" pitchFamily="2" charset="77"/>
                          <a:cs typeface="HCLTech Roobert" pitchFamily="2" charset="77"/>
                        </a:rPr>
                        <a:t>1</a:t>
                      </a:r>
                    </a:p>
                  </a:txBody>
                  <a:tcPr marL="0" marR="0" marT="144000" marB="144000" anchor="ctr">
                    <a:lnB w="6350" cap="flat" cmpd="sng" algn="ctr">
                      <a:solidFill>
                        <a:srgbClr val="C8D2DD"/>
                      </a:solidFill>
                      <a:prstDash val="solid"/>
                      <a:round/>
                      <a:headEnd type="none" w="med" len="med"/>
                      <a:tailEnd type="none" w="med" len="med"/>
                    </a:lnB>
                    <a:noFill/>
                  </a:tcPr>
                </a:tc>
                <a:extLst>
                  <a:ext uri="{0D108BD9-81ED-4DB2-BD59-A6C34878D82A}">
                    <a16:rowId xmlns:a16="http://schemas.microsoft.com/office/drawing/2014/main" val="2297014573"/>
                  </a:ext>
                </a:extLst>
              </a:tr>
              <a:tr h="37084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CLTech Roobert SemiBold" pitchFamily="2" charset="77"/>
                          <a:ea typeface="+mn-ea"/>
                          <a:cs typeface="HCLTech Roobert SemiBold" pitchFamily="2" charset="77"/>
                        </a:rPr>
                        <a:t>Demo</a:t>
                      </a:r>
                    </a:p>
                  </a:txBody>
                  <a:tcPr marL="0" marR="0" marT="144000" marB="144000" anchor="ctr">
                    <a:lnT w="6350" cap="flat" cmpd="sng" algn="ctr">
                      <a:solidFill>
                        <a:srgbClr val="C8D2DD"/>
                      </a:solidFill>
                      <a:prstDash val="solid"/>
                      <a:round/>
                      <a:headEnd type="none" w="med" len="med"/>
                      <a:tailEnd type="none" w="med" len="med"/>
                    </a:lnT>
                    <a:lnB w="6350" cap="flat" cmpd="sng" algn="ctr">
                      <a:solidFill>
                        <a:srgbClr val="C8D2DD"/>
                      </a:solidFill>
                      <a:prstDash val="solid"/>
                      <a:round/>
                      <a:headEnd type="none" w="med" len="med"/>
                      <a:tailEnd type="none" w="med" len="med"/>
                    </a:lnB>
                    <a:noFill/>
                  </a:tcPr>
                </a:tc>
                <a:tc>
                  <a:txBody>
                    <a:bodyPr/>
                    <a:lstStyle/>
                    <a:p>
                      <a:pPr algn="r"/>
                      <a:r>
                        <a:rPr lang="en-US" sz="3600" b="0" dirty="0">
                          <a:solidFill>
                            <a:schemeClr val="tx1"/>
                          </a:solidFill>
                          <a:latin typeface="HCLTech Roobert" pitchFamily="2" charset="77"/>
                          <a:cs typeface="HCLTech Roobert" pitchFamily="2" charset="77"/>
                        </a:rPr>
                        <a:t>2</a:t>
                      </a:r>
                    </a:p>
                  </a:txBody>
                  <a:tcPr marL="0" marR="0" marT="144000" marB="144000" anchor="ctr">
                    <a:lnT w="6350" cap="flat" cmpd="sng" algn="ctr">
                      <a:solidFill>
                        <a:srgbClr val="C8D2DD"/>
                      </a:solidFill>
                      <a:prstDash val="solid"/>
                      <a:round/>
                      <a:headEnd type="none" w="med" len="med"/>
                      <a:tailEnd type="none" w="med" len="med"/>
                    </a:lnT>
                    <a:lnB w="6350" cap="flat" cmpd="sng" algn="ctr">
                      <a:solidFill>
                        <a:srgbClr val="C8D2DD"/>
                      </a:solidFill>
                      <a:prstDash val="solid"/>
                      <a:round/>
                      <a:headEnd type="none" w="med" len="med"/>
                      <a:tailEnd type="none" w="med" len="med"/>
                    </a:lnB>
                    <a:noFill/>
                  </a:tcPr>
                </a:tc>
                <a:extLst>
                  <a:ext uri="{0D108BD9-81ED-4DB2-BD59-A6C34878D82A}">
                    <a16:rowId xmlns:a16="http://schemas.microsoft.com/office/drawing/2014/main" val="3021820017"/>
                  </a:ext>
                </a:extLst>
              </a:tr>
              <a:tr h="37084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CLTech Roobert SemiBold" pitchFamily="2" charset="77"/>
                          <a:ea typeface="+mn-ea"/>
                          <a:cs typeface="HCLTech Roobert SemiBold" pitchFamily="2" charset="77"/>
                        </a:rPr>
                        <a:t>Our Approach</a:t>
                      </a:r>
                    </a:p>
                  </a:txBody>
                  <a:tcPr marL="0" marR="0" marT="144000" marB="144000" anchor="ctr">
                    <a:lnT w="6350" cap="flat" cmpd="sng" algn="ctr">
                      <a:solidFill>
                        <a:srgbClr val="C8D2DD"/>
                      </a:solidFill>
                      <a:prstDash val="solid"/>
                      <a:round/>
                      <a:headEnd type="none" w="med" len="med"/>
                      <a:tailEnd type="none" w="med" len="med"/>
                    </a:lnT>
                    <a:lnB w="6350" cap="flat" cmpd="sng" algn="ctr">
                      <a:solidFill>
                        <a:srgbClr val="C8D2DD"/>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600" b="0">
                          <a:solidFill>
                            <a:schemeClr val="tx1"/>
                          </a:solidFill>
                          <a:latin typeface="HCLTech Roobert" pitchFamily="2" charset="77"/>
                          <a:cs typeface="HCLTech Roobert" pitchFamily="2" charset="77"/>
                        </a:rPr>
                        <a:t>3</a:t>
                      </a:r>
                      <a:endParaRPr lang="en-US" sz="3600" b="0" dirty="0">
                        <a:solidFill>
                          <a:schemeClr val="tx1"/>
                        </a:solidFill>
                        <a:latin typeface="HCLTech Roobert" pitchFamily="2" charset="77"/>
                        <a:cs typeface="HCLTech Roobert" pitchFamily="2" charset="77"/>
                      </a:endParaRPr>
                    </a:p>
                  </a:txBody>
                  <a:tcPr marL="0" marR="0" marT="144000" marB="144000" anchor="ctr">
                    <a:lnT w="6350" cap="flat" cmpd="sng" algn="ctr">
                      <a:solidFill>
                        <a:srgbClr val="C8D2DD"/>
                      </a:solidFill>
                      <a:prstDash val="solid"/>
                      <a:round/>
                      <a:headEnd type="none" w="med" len="med"/>
                      <a:tailEnd type="none" w="med" len="med"/>
                    </a:lnT>
                    <a:lnB w="6350" cap="flat" cmpd="sng" algn="ctr">
                      <a:solidFill>
                        <a:srgbClr val="C8D2DD"/>
                      </a:solidFill>
                      <a:prstDash val="solid"/>
                      <a:round/>
                      <a:headEnd type="none" w="med" len="med"/>
                      <a:tailEnd type="none" w="med" len="med"/>
                    </a:lnB>
                    <a:noFill/>
                  </a:tcPr>
                </a:tc>
                <a:extLst>
                  <a:ext uri="{0D108BD9-81ED-4DB2-BD59-A6C34878D82A}">
                    <a16:rowId xmlns:a16="http://schemas.microsoft.com/office/drawing/2014/main" val="384681163"/>
                  </a:ext>
                </a:extLst>
              </a:tr>
              <a:tr h="37084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CLTech Roobert SemiBold" pitchFamily="2" charset="77"/>
                          <a:ea typeface="+mn-ea"/>
                          <a:cs typeface="HCLTech Roobert SemiBold" pitchFamily="2" charset="77"/>
                        </a:rPr>
                        <a:t>Execution Details</a:t>
                      </a:r>
                    </a:p>
                  </a:txBody>
                  <a:tcPr marL="0" marR="0" marT="144000" marB="144000" anchor="ctr">
                    <a:lnT w="6350" cap="flat" cmpd="sng" algn="ctr">
                      <a:solidFill>
                        <a:srgbClr val="C8D2DD"/>
                      </a:solidFill>
                      <a:prstDash val="solid"/>
                      <a:round/>
                      <a:headEnd type="none" w="med" len="med"/>
                      <a:tailEnd type="none" w="med" len="med"/>
                    </a:lnT>
                    <a:lnB w="6350" cap="flat" cmpd="sng" algn="ctr">
                      <a:solidFill>
                        <a:srgbClr val="C8D2DD"/>
                      </a:solidFill>
                      <a:prstDash val="solid"/>
                      <a:round/>
                      <a:headEnd type="none" w="med" len="med"/>
                      <a:tailEnd type="none" w="med" len="med"/>
                    </a:lnB>
                    <a:noFill/>
                  </a:tcPr>
                </a:tc>
                <a:tc>
                  <a:txBody>
                    <a:bodyPr/>
                    <a:lstStyle/>
                    <a:p>
                      <a:pPr algn="r"/>
                      <a:r>
                        <a:rPr lang="en-US" sz="3600" b="0" dirty="0">
                          <a:solidFill>
                            <a:schemeClr val="tx1"/>
                          </a:solidFill>
                          <a:latin typeface="HCLTech Roobert" pitchFamily="2" charset="77"/>
                          <a:cs typeface="HCLTech Roobert" pitchFamily="2" charset="77"/>
                        </a:rPr>
                        <a:t>4</a:t>
                      </a:r>
                    </a:p>
                  </a:txBody>
                  <a:tcPr marL="0" marR="0" marT="144000" marB="144000" anchor="ctr">
                    <a:lnT w="6350" cap="flat" cmpd="sng" algn="ctr">
                      <a:solidFill>
                        <a:srgbClr val="C8D2DD"/>
                      </a:solidFill>
                      <a:prstDash val="solid"/>
                      <a:round/>
                      <a:headEnd type="none" w="med" len="med"/>
                      <a:tailEnd type="none" w="med" len="med"/>
                    </a:lnT>
                    <a:lnB w="6350" cap="flat" cmpd="sng" algn="ctr">
                      <a:solidFill>
                        <a:srgbClr val="C8D2DD"/>
                      </a:solidFill>
                      <a:prstDash val="solid"/>
                      <a:round/>
                      <a:headEnd type="none" w="med" len="med"/>
                      <a:tailEnd type="none" w="med" len="med"/>
                    </a:lnB>
                    <a:noFill/>
                  </a:tcPr>
                </a:tc>
                <a:extLst>
                  <a:ext uri="{0D108BD9-81ED-4DB2-BD59-A6C34878D82A}">
                    <a16:rowId xmlns:a16="http://schemas.microsoft.com/office/drawing/2014/main" val="2723621455"/>
                  </a:ext>
                </a:extLst>
              </a:tr>
              <a:tr h="37084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CLTech Roobert SemiBold" pitchFamily="2" charset="77"/>
                          <a:ea typeface="+mn-ea"/>
                          <a:cs typeface="HCLTech Roobert SemiBold" pitchFamily="2" charset="77"/>
                        </a:rPr>
                        <a:t>Appendix</a:t>
                      </a:r>
                    </a:p>
                  </a:txBody>
                  <a:tcPr marL="0" marR="0" marT="144000" marB="144000" anchor="ctr">
                    <a:lnT w="6350" cap="flat" cmpd="sng" algn="ctr">
                      <a:solidFill>
                        <a:srgbClr val="C8D2DD"/>
                      </a:solidFill>
                      <a:prstDash val="solid"/>
                      <a:round/>
                      <a:headEnd type="none" w="med" len="med"/>
                      <a:tailEnd type="none" w="med" len="med"/>
                    </a:lnT>
                    <a:lnB w="6350" cap="flat" cmpd="sng" algn="ctr">
                      <a:solidFill>
                        <a:srgbClr val="C8D2DD"/>
                      </a:solidFill>
                      <a:prstDash val="solid"/>
                      <a:round/>
                      <a:headEnd type="none" w="med" len="med"/>
                      <a:tailEnd type="none" w="med" len="med"/>
                    </a:lnB>
                    <a:noFill/>
                  </a:tcPr>
                </a:tc>
                <a:tc>
                  <a:txBody>
                    <a:bodyPr/>
                    <a:lstStyle/>
                    <a:p>
                      <a:pPr algn="r"/>
                      <a:r>
                        <a:rPr lang="en-US" sz="3600" b="0" dirty="0">
                          <a:solidFill>
                            <a:schemeClr val="tx1"/>
                          </a:solidFill>
                          <a:latin typeface="HCLTech Roobert" pitchFamily="2" charset="77"/>
                          <a:cs typeface="HCLTech Roobert" pitchFamily="2" charset="77"/>
                        </a:rPr>
                        <a:t>5</a:t>
                      </a:r>
                    </a:p>
                  </a:txBody>
                  <a:tcPr marL="0" marR="0" marT="144000" marB="144000" anchor="ctr">
                    <a:lnT w="6350" cap="flat" cmpd="sng" algn="ctr">
                      <a:solidFill>
                        <a:srgbClr val="C8D2DD"/>
                      </a:solidFill>
                      <a:prstDash val="solid"/>
                      <a:round/>
                      <a:headEnd type="none" w="med" len="med"/>
                      <a:tailEnd type="none" w="med" len="med"/>
                    </a:lnT>
                    <a:lnB w="6350" cap="flat" cmpd="sng" algn="ctr">
                      <a:solidFill>
                        <a:srgbClr val="C8D2DD"/>
                      </a:solidFill>
                      <a:prstDash val="solid"/>
                      <a:round/>
                      <a:headEnd type="none" w="med" len="med"/>
                      <a:tailEnd type="none" w="med" len="med"/>
                    </a:lnB>
                    <a:noFill/>
                  </a:tcPr>
                </a:tc>
                <a:extLst>
                  <a:ext uri="{0D108BD9-81ED-4DB2-BD59-A6C34878D82A}">
                    <a16:rowId xmlns:a16="http://schemas.microsoft.com/office/drawing/2014/main" val="4286275713"/>
                  </a:ext>
                </a:extLst>
              </a:tr>
            </a:tbl>
          </a:graphicData>
        </a:graphic>
      </p:graphicFrame>
    </p:spTree>
    <p:extLst>
      <p:ext uri="{BB962C8B-B14F-4D97-AF65-F5344CB8AC3E}">
        <p14:creationId xmlns:p14="http://schemas.microsoft.com/office/powerpoint/2010/main" val="599855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10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3E7280-6F3E-CB4D-099C-03CCB6EF178B}"/>
              </a:ext>
            </a:extLst>
          </p:cNvPr>
          <p:cNvSpPr>
            <a:spLocks noGrp="1"/>
          </p:cNvSpPr>
          <p:nvPr>
            <p:ph type="body" sz="quarter" idx="12"/>
          </p:nvPr>
        </p:nvSpPr>
        <p:spPr>
          <a:xfrm>
            <a:off x="260589" y="3865040"/>
            <a:ext cx="2186496" cy="2492990"/>
          </a:xfrm>
        </p:spPr>
        <p:txBody>
          <a:bodyPr/>
          <a:lstStyle/>
          <a:p>
            <a:pPr marL="0" lvl="0" indent="0">
              <a:buNone/>
            </a:pPr>
            <a:r>
              <a:rPr lang="en-US" dirty="0">
                <a:latin typeface="HCLTech Roobert Light" pitchFamily="2" charset="77"/>
                <a:cs typeface="HCLTech Roobert Light" pitchFamily="2" charset="77"/>
              </a:rPr>
              <a:t>05</a:t>
            </a:r>
          </a:p>
        </p:txBody>
      </p:sp>
      <p:sp>
        <p:nvSpPr>
          <p:cNvPr id="3" name="Title 2">
            <a:extLst>
              <a:ext uri="{FF2B5EF4-FFF2-40B4-BE49-F238E27FC236}">
                <a16:creationId xmlns:a16="http://schemas.microsoft.com/office/drawing/2014/main" id="{F99E34A6-52AB-E5F4-F3E7-7E501E026B6C}"/>
              </a:ext>
            </a:extLst>
          </p:cNvPr>
          <p:cNvSpPr>
            <a:spLocks noGrp="1"/>
          </p:cNvSpPr>
          <p:nvPr>
            <p:ph type="title"/>
          </p:nvPr>
        </p:nvSpPr>
        <p:spPr>
          <a:xfrm>
            <a:off x="2879586" y="4089946"/>
            <a:ext cx="7203866" cy="1240981"/>
          </a:xfrm>
        </p:spPr>
        <p:txBody>
          <a:bodyPr>
            <a:noAutofit/>
          </a:bodyPr>
          <a:lstStyle/>
          <a:p>
            <a:r>
              <a:rPr lang="en-US" b="1" dirty="0">
                <a:latin typeface="HCLTech Roobert SemiBold" pitchFamily="2" charset="77"/>
                <a:cs typeface="HCLTech Roobert SemiBold" pitchFamily="2" charset="77"/>
              </a:rPr>
              <a:t>Appendix</a:t>
            </a:r>
          </a:p>
        </p:txBody>
      </p:sp>
    </p:spTree>
    <p:extLst>
      <p:ext uri="{BB962C8B-B14F-4D97-AF65-F5344CB8AC3E}">
        <p14:creationId xmlns:p14="http://schemas.microsoft.com/office/powerpoint/2010/main" val="3641519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026A45-9AED-00AB-AFF9-54F02DAC3D08}"/>
              </a:ext>
            </a:extLst>
          </p:cNvPr>
          <p:cNvSpPr txBox="1">
            <a:spLocks/>
          </p:cNvSpPr>
          <p:nvPr/>
        </p:nvSpPr>
        <p:spPr>
          <a:xfrm>
            <a:off x="397984" y="126354"/>
            <a:ext cx="9432735" cy="591426"/>
          </a:xfrm>
          <a:prstGeom prst="rect">
            <a:avLst/>
          </a:prstGeom>
        </p:spPr>
        <p:txBody>
          <a:bodyPr vert="horz" lIns="0" tIns="45720" rIns="91440" bIns="45720" rtlCol="0" anchor="ctr">
            <a:noAutofit/>
          </a:bodyPr>
          <a:lstStyle>
            <a:lvl1pPr algn="l" defTabSz="914400" rtl="0" eaLnBrk="1" latinLnBrk="0" hangingPunct="1">
              <a:lnSpc>
                <a:spcPct val="100000"/>
              </a:lnSpc>
              <a:spcBef>
                <a:spcPts val="0"/>
              </a:spcBef>
              <a:buNone/>
              <a:defRPr sz="2600" b="1" kern="1200">
                <a:solidFill>
                  <a:schemeClr val="tx1"/>
                </a:solidFill>
                <a:latin typeface="+mj-lt"/>
                <a:ea typeface="+mj-ea"/>
                <a:cs typeface="+mj-cs"/>
              </a:defRPr>
            </a:lvl1pPr>
          </a:lstStyle>
          <a:p>
            <a:r>
              <a:rPr lang="en-US" dirty="0">
                <a:latin typeface="HCLTech Roobert ExtraBold" pitchFamily="2" charset="77"/>
                <a:cs typeface="HCLTech Roobert ExtraBold" pitchFamily="2" charset="77"/>
              </a:rPr>
              <a:t>PowerConvert screenshots</a:t>
            </a:r>
          </a:p>
        </p:txBody>
      </p:sp>
      <p:sp>
        <p:nvSpPr>
          <p:cNvPr id="3" name="Slide Number Placeholder 2">
            <a:extLst>
              <a:ext uri="{FF2B5EF4-FFF2-40B4-BE49-F238E27FC236}">
                <a16:creationId xmlns:a16="http://schemas.microsoft.com/office/drawing/2014/main" id="{C9512BD8-73F1-9103-1CF6-74820F31DD9B}"/>
              </a:ext>
            </a:extLst>
          </p:cNvPr>
          <p:cNvSpPr txBox="1">
            <a:spLocks/>
          </p:cNvSpPr>
          <p:nvPr/>
        </p:nvSpPr>
        <p:spPr>
          <a:xfrm>
            <a:off x="212782" y="6564931"/>
            <a:ext cx="535379" cy="3017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fld id="{AE577F39-B882-FB4F-BD46-95C2A231B68A}"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126"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2" name="Group 1">
            <a:extLst>
              <a:ext uri="{FF2B5EF4-FFF2-40B4-BE49-F238E27FC236}">
                <a16:creationId xmlns:a16="http://schemas.microsoft.com/office/drawing/2014/main" id="{EEF6BFC3-292D-C811-86E0-546CDE8E6424}"/>
              </a:ext>
            </a:extLst>
          </p:cNvPr>
          <p:cNvGrpSpPr/>
          <p:nvPr/>
        </p:nvGrpSpPr>
        <p:grpSpPr>
          <a:xfrm>
            <a:off x="712770" y="786211"/>
            <a:ext cx="10766461" cy="5658525"/>
            <a:chOff x="381000" y="831099"/>
            <a:chExt cx="10206634" cy="5400078"/>
          </a:xfrm>
        </p:grpSpPr>
        <p:pic>
          <p:nvPicPr>
            <p:cNvPr id="4" name="Picture 3" descr="A blue rectangular sign with white text">
              <a:extLst>
                <a:ext uri="{FF2B5EF4-FFF2-40B4-BE49-F238E27FC236}">
                  <a16:creationId xmlns:a16="http://schemas.microsoft.com/office/drawing/2014/main" id="{5E394D50-12CB-A7B6-1020-EF8BBFA1AF71}"/>
                </a:ext>
              </a:extLst>
            </p:cNvPr>
            <p:cNvPicPr>
              <a:picLocks noChangeAspect="1"/>
            </p:cNvPicPr>
            <p:nvPr/>
          </p:nvPicPr>
          <p:blipFill rotWithShape="1">
            <a:blip r:embed="rId3">
              <a:extLst>
                <a:ext uri="{28A0092B-C50C-407E-A947-70E740481C1C}">
                  <a14:useLocalDpi xmlns:a14="http://schemas.microsoft.com/office/drawing/2010/main" val="0"/>
                </a:ext>
              </a:extLst>
            </a:blip>
            <a:srcRect b="29723"/>
            <a:stretch/>
          </p:blipFill>
          <p:spPr>
            <a:xfrm>
              <a:off x="381000" y="831099"/>
              <a:ext cx="6938610" cy="2592686"/>
            </a:xfrm>
            <a:prstGeom prst="rect">
              <a:avLst/>
            </a:prstGeom>
            <a:ln>
              <a:solidFill>
                <a:schemeClr val="bg1">
                  <a:lumMod val="75000"/>
                </a:schemeClr>
              </a:solidFill>
            </a:ln>
          </p:spPr>
        </p:pic>
        <p:pic>
          <p:nvPicPr>
            <p:cNvPr id="5" name="Picture 4" descr="A screenshot of a computer&#10;&#10;Description automatically generated">
              <a:extLst>
                <a:ext uri="{FF2B5EF4-FFF2-40B4-BE49-F238E27FC236}">
                  <a16:creationId xmlns:a16="http://schemas.microsoft.com/office/drawing/2014/main" id="{76E4AEAF-E240-620B-7631-61559F4E19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4506" y="3557328"/>
              <a:ext cx="5033128" cy="2673849"/>
            </a:xfrm>
            <a:prstGeom prst="rect">
              <a:avLst/>
            </a:prstGeom>
            <a:ln>
              <a:solidFill>
                <a:schemeClr val="bg1">
                  <a:lumMod val="75000"/>
                </a:schemeClr>
              </a:solidFill>
            </a:ln>
          </p:spPr>
        </p:pic>
        <p:pic>
          <p:nvPicPr>
            <p:cNvPr id="6" name="Picture 5" descr="A screenshot of a computer&#10;&#10;Description automatically generated">
              <a:extLst>
                <a:ext uri="{FF2B5EF4-FFF2-40B4-BE49-F238E27FC236}">
                  <a16:creationId xmlns:a16="http://schemas.microsoft.com/office/drawing/2014/main" id="{44CA48ED-2BDB-C066-36C1-12EE30CC3E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3557328"/>
              <a:ext cx="5033128" cy="2673849"/>
            </a:xfrm>
            <a:prstGeom prst="rect">
              <a:avLst/>
            </a:prstGeom>
            <a:ln>
              <a:solidFill>
                <a:schemeClr val="bg1">
                  <a:lumMod val="75000"/>
                </a:schemeClr>
              </a:solidFill>
            </a:ln>
          </p:spPr>
        </p:pic>
      </p:grpSp>
      <p:sp>
        <p:nvSpPr>
          <p:cNvPr id="9" name="Rectangle 8">
            <a:extLst>
              <a:ext uri="{FF2B5EF4-FFF2-40B4-BE49-F238E27FC236}">
                <a16:creationId xmlns:a16="http://schemas.microsoft.com/office/drawing/2014/main" id="{14CB27EF-39F2-F590-10A6-BAE81C3050D1}"/>
              </a:ext>
            </a:extLst>
          </p:cNvPr>
          <p:cNvSpPr/>
          <p:nvPr/>
        </p:nvSpPr>
        <p:spPr>
          <a:xfrm>
            <a:off x="8207829" y="786211"/>
            <a:ext cx="3271401" cy="2716772"/>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569ABC2-CD23-DCF9-8604-291491FA827E}"/>
              </a:ext>
            </a:extLst>
          </p:cNvPr>
          <p:cNvSpPr txBox="1"/>
          <p:nvPr/>
        </p:nvSpPr>
        <p:spPr>
          <a:xfrm>
            <a:off x="8207829" y="801029"/>
            <a:ext cx="3273552" cy="400110"/>
          </a:xfrm>
          <a:prstGeom prst="rect">
            <a:avLst/>
          </a:prstGeom>
          <a:noFill/>
        </p:spPr>
        <p:txBody>
          <a:bodyPr wrap="square" rtlCol="0">
            <a:spAutoFit/>
          </a:bodyPr>
          <a:lstStyle/>
          <a:p>
            <a:r>
              <a:rPr lang="en-US" sz="2000" b="1" dirty="0">
                <a:latin typeface="HCL Tech Roobert"/>
              </a:rPr>
              <a:t>Reference links</a:t>
            </a:r>
            <a:endParaRPr lang="en-US" sz="2000" dirty="0">
              <a:latin typeface="HCL Tech Roobert"/>
            </a:endParaRPr>
          </a:p>
        </p:txBody>
      </p:sp>
      <p:sp>
        <p:nvSpPr>
          <p:cNvPr id="10" name="TextBox 9">
            <a:extLst>
              <a:ext uri="{FF2B5EF4-FFF2-40B4-BE49-F238E27FC236}">
                <a16:creationId xmlns:a16="http://schemas.microsoft.com/office/drawing/2014/main" id="{AE122140-9CA5-F958-4E51-6974C28073AB}"/>
              </a:ext>
            </a:extLst>
          </p:cNvPr>
          <p:cNvSpPr txBox="1"/>
          <p:nvPr/>
        </p:nvSpPr>
        <p:spPr>
          <a:xfrm>
            <a:off x="8229597" y="1338938"/>
            <a:ext cx="3249633" cy="1200329"/>
          </a:xfrm>
          <a:prstGeom prst="rect">
            <a:avLst/>
          </a:prstGeom>
          <a:noFill/>
        </p:spPr>
        <p:txBody>
          <a:bodyPr wrap="square" rtlCol="0">
            <a:spAutoFit/>
          </a:bodyPr>
          <a:lstStyle/>
          <a:p>
            <a:r>
              <a:rPr lang="en-US" dirty="0">
                <a:latin typeface="HCL Tech Roobert"/>
                <a:hlinkClick r:id="rId6"/>
              </a:rPr>
              <a:t>Demo</a:t>
            </a:r>
            <a:endParaRPr lang="en-US" dirty="0">
              <a:latin typeface="HCL Tech Roobert"/>
            </a:endParaRPr>
          </a:p>
          <a:p>
            <a:r>
              <a:rPr lang="en-US" dirty="0">
                <a:latin typeface="HCL Tech Roobert"/>
                <a:hlinkClick r:id="rId7"/>
              </a:rPr>
              <a:t>Deck</a:t>
            </a:r>
            <a:endParaRPr lang="en-US" dirty="0">
              <a:latin typeface="HCL Tech Roobert"/>
            </a:endParaRPr>
          </a:p>
          <a:p>
            <a:r>
              <a:rPr lang="en-US" dirty="0">
                <a:latin typeface="HCL Tech Roobert"/>
                <a:hlinkClick r:id="rId8"/>
              </a:rPr>
              <a:t>AppSource site</a:t>
            </a:r>
            <a:endParaRPr lang="en-US" dirty="0">
              <a:latin typeface="HCL Tech Roobert"/>
            </a:endParaRPr>
          </a:p>
          <a:p>
            <a:r>
              <a:rPr lang="en-US" dirty="0">
                <a:latin typeface="HCL Tech Roobert"/>
                <a:hlinkClick r:id="rId9"/>
              </a:rPr>
              <a:t>HCLTech site</a:t>
            </a:r>
            <a:endParaRPr lang="en-US" dirty="0">
              <a:latin typeface="HCL Tech Roobert"/>
            </a:endParaRPr>
          </a:p>
        </p:txBody>
      </p:sp>
    </p:spTree>
    <p:extLst>
      <p:ext uri="{BB962C8B-B14F-4D97-AF65-F5344CB8AC3E}">
        <p14:creationId xmlns:p14="http://schemas.microsoft.com/office/powerpoint/2010/main" val="817702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3E7280-6F3E-CB4D-099C-03CCB6EF178B}"/>
              </a:ext>
            </a:extLst>
          </p:cNvPr>
          <p:cNvSpPr>
            <a:spLocks noGrp="1"/>
          </p:cNvSpPr>
          <p:nvPr>
            <p:ph type="body" sz="quarter" idx="12"/>
          </p:nvPr>
        </p:nvSpPr>
        <p:spPr>
          <a:xfrm>
            <a:off x="335723" y="3865040"/>
            <a:ext cx="1986121" cy="2492990"/>
          </a:xfrm>
        </p:spPr>
        <p:txBody>
          <a:bodyPr/>
          <a:lstStyle/>
          <a:p>
            <a:pPr marL="0" lvl="0" indent="0">
              <a:buNone/>
            </a:pPr>
            <a:r>
              <a:rPr lang="en-US" dirty="0">
                <a:latin typeface="HCLTech Roobert Light" pitchFamily="2" charset="77"/>
                <a:cs typeface="HCLTech Roobert Light" pitchFamily="2" charset="77"/>
              </a:rPr>
              <a:t>01</a:t>
            </a:r>
          </a:p>
        </p:txBody>
      </p:sp>
      <p:sp>
        <p:nvSpPr>
          <p:cNvPr id="3" name="Title 2">
            <a:extLst>
              <a:ext uri="{FF2B5EF4-FFF2-40B4-BE49-F238E27FC236}">
                <a16:creationId xmlns:a16="http://schemas.microsoft.com/office/drawing/2014/main" id="{F99E34A6-52AB-E5F4-F3E7-7E501E026B6C}"/>
              </a:ext>
            </a:extLst>
          </p:cNvPr>
          <p:cNvSpPr>
            <a:spLocks noGrp="1"/>
          </p:cNvSpPr>
          <p:nvPr>
            <p:ph type="title"/>
          </p:nvPr>
        </p:nvSpPr>
        <p:spPr>
          <a:xfrm>
            <a:off x="2816956" y="4089946"/>
            <a:ext cx="6104305" cy="1240981"/>
          </a:xfrm>
        </p:spPr>
        <p:txBody>
          <a:bodyPr>
            <a:normAutofit/>
          </a:bodyPr>
          <a:lstStyle/>
          <a:p>
            <a:r>
              <a:rPr lang="en-US" b="1" dirty="0">
                <a:latin typeface="HCLTech Roobert SemiBold" pitchFamily="2" charset="77"/>
                <a:cs typeface="HCLTech Roobert SemiBold" pitchFamily="2" charset="77"/>
              </a:rPr>
              <a:t>SharePoint Workflow</a:t>
            </a:r>
          </a:p>
        </p:txBody>
      </p:sp>
      <p:sp>
        <p:nvSpPr>
          <p:cNvPr id="4" name="Title 2">
            <a:extLst>
              <a:ext uri="{FF2B5EF4-FFF2-40B4-BE49-F238E27FC236}">
                <a16:creationId xmlns:a16="http://schemas.microsoft.com/office/drawing/2014/main" id="{1952E0AD-8D15-CD73-17F3-982237E5369C}"/>
              </a:ext>
            </a:extLst>
          </p:cNvPr>
          <p:cNvSpPr txBox="1">
            <a:spLocks/>
          </p:cNvSpPr>
          <p:nvPr/>
        </p:nvSpPr>
        <p:spPr>
          <a:xfrm>
            <a:off x="2816956" y="4796481"/>
            <a:ext cx="6104305" cy="828043"/>
          </a:xfrm>
        </p:spPr>
        <p:txBody>
          <a:bodyPr anchor="t">
            <a:normAutofit/>
          </a:bodyPr>
          <a:lstStyle>
            <a:lvl1pPr algn="l" defTabSz="914400" rtl="0" eaLnBrk="1" latinLnBrk="0" hangingPunct="1">
              <a:lnSpc>
                <a:spcPct val="84000"/>
              </a:lnSpc>
              <a:spcBef>
                <a:spcPct val="0"/>
              </a:spcBef>
              <a:buNone/>
              <a:defRPr sz="4800" b="0" kern="1200">
                <a:solidFill>
                  <a:schemeClr val="tx1"/>
                </a:solidFill>
                <a:latin typeface="+mn-lt"/>
                <a:ea typeface="+mj-ea"/>
                <a:cs typeface="+mj-cs"/>
              </a:defRPr>
            </a:lvl1pPr>
          </a:lstStyle>
          <a:p>
            <a:r>
              <a:rPr lang="en-US" sz="3400" dirty="0">
                <a:latin typeface="HCLTech Roobert" pitchFamily="2" charset="77"/>
                <a:cs typeface="HCLTech Roobert" pitchFamily="2" charset="77"/>
              </a:rPr>
              <a:t>Migration – Key Drivers</a:t>
            </a:r>
          </a:p>
        </p:txBody>
      </p:sp>
    </p:spTree>
    <p:extLst>
      <p:ext uri="{BB962C8B-B14F-4D97-AF65-F5344CB8AC3E}">
        <p14:creationId xmlns:p14="http://schemas.microsoft.com/office/powerpoint/2010/main" val="1542138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026A45-9AED-00AB-AFF9-54F02DAC3D08}"/>
              </a:ext>
            </a:extLst>
          </p:cNvPr>
          <p:cNvSpPr txBox="1">
            <a:spLocks/>
          </p:cNvSpPr>
          <p:nvPr/>
        </p:nvSpPr>
        <p:spPr>
          <a:xfrm>
            <a:off x="397984" y="180782"/>
            <a:ext cx="9432735" cy="591426"/>
          </a:xfrm>
          <a:prstGeom prst="rect">
            <a:avLst/>
          </a:prstGeom>
        </p:spPr>
        <p:txBody>
          <a:bodyPr vert="horz" lIns="0" tIns="45720" rIns="91440" bIns="45720" rtlCol="0" anchor="ctr">
            <a:noAutofit/>
          </a:bodyPr>
          <a:lstStyle>
            <a:lvl1pPr algn="l" defTabSz="914400" rtl="0" eaLnBrk="1" latinLnBrk="0" hangingPunct="1">
              <a:lnSpc>
                <a:spcPct val="100000"/>
              </a:lnSpc>
              <a:spcBef>
                <a:spcPts val="0"/>
              </a:spcBef>
              <a:buNone/>
              <a:defRPr sz="2600" b="1" kern="1200">
                <a:solidFill>
                  <a:schemeClr val="tx1"/>
                </a:solidFill>
                <a:latin typeface="+mj-lt"/>
                <a:ea typeface="+mj-ea"/>
                <a:cs typeface="+mj-cs"/>
              </a:defRPr>
            </a:lvl1pPr>
          </a:lstStyle>
          <a:p>
            <a:r>
              <a:rPr lang="en-US" dirty="0">
                <a:latin typeface="HCLTech Roobert ExtraBold" pitchFamily="2" charset="77"/>
                <a:cs typeface="HCLTech Roobert ExtraBold" pitchFamily="2" charset="77"/>
              </a:rPr>
              <a:t>Migration Drivers</a:t>
            </a:r>
          </a:p>
        </p:txBody>
      </p:sp>
      <p:sp>
        <p:nvSpPr>
          <p:cNvPr id="3" name="Slide Number Placeholder 2">
            <a:extLst>
              <a:ext uri="{FF2B5EF4-FFF2-40B4-BE49-F238E27FC236}">
                <a16:creationId xmlns:a16="http://schemas.microsoft.com/office/drawing/2014/main" id="{C9512BD8-73F1-9103-1CF6-74820F31DD9B}"/>
              </a:ext>
            </a:extLst>
          </p:cNvPr>
          <p:cNvSpPr txBox="1">
            <a:spLocks/>
          </p:cNvSpPr>
          <p:nvPr/>
        </p:nvSpPr>
        <p:spPr>
          <a:xfrm>
            <a:off x="212782" y="6564931"/>
            <a:ext cx="535379" cy="3017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fld id="{AE577F39-B882-FB4F-BD46-95C2A231B68A}"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126"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91" name="Group 90">
            <a:extLst>
              <a:ext uri="{FF2B5EF4-FFF2-40B4-BE49-F238E27FC236}">
                <a16:creationId xmlns:a16="http://schemas.microsoft.com/office/drawing/2014/main" id="{0D7CA31A-4431-3DA4-D32D-07D7FA776074}"/>
              </a:ext>
            </a:extLst>
          </p:cNvPr>
          <p:cNvGrpSpPr/>
          <p:nvPr/>
        </p:nvGrpSpPr>
        <p:grpSpPr>
          <a:xfrm>
            <a:off x="771211" y="1178874"/>
            <a:ext cx="9445662" cy="1025947"/>
            <a:chOff x="424847" y="1012614"/>
            <a:chExt cx="9445662" cy="1025947"/>
          </a:xfrm>
        </p:grpSpPr>
        <p:sp>
          <p:nvSpPr>
            <p:cNvPr id="70" name="Rectangle: Rounded Corners 10">
              <a:extLst>
                <a:ext uri="{FF2B5EF4-FFF2-40B4-BE49-F238E27FC236}">
                  <a16:creationId xmlns:a16="http://schemas.microsoft.com/office/drawing/2014/main" id="{09CBEAA4-1DA9-4BA2-7FE3-4C42637B3523}"/>
                </a:ext>
              </a:extLst>
            </p:cNvPr>
            <p:cNvSpPr/>
            <p:nvPr/>
          </p:nvSpPr>
          <p:spPr>
            <a:xfrm rot="2720685">
              <a:off x="412230" y="1187837"/>
              <a:ext cx="700735" cy="675501"/>
            </a:xfrm>
            <a:prstGeom prst="roundRect">
              <a:avLst>
                <a:gd name="adj" fmla="val 14943"/>
              </a:avLst>
            </a:prstGeom>
            <a:solidFill>
              <a:srgbClr val="5F1EB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800" b="0" i="0" u="none" strike="noStrike" kern="1200" cap="none" spc="0" normalizeH="0" baseline="0" noProof="0">
                <a:ln>
                  <a:noFill/>
                </a:ln>
                <a:solidFill>
                  <a:srgbClr val="FFFFFF"/>
                </a:solidFill>
                <a:effectLst/>
                <a:uLnTx/>
                <a:uFillTx/>
                <a:latin typeface="Arial" panose="020B0604020202020204"/>
                <a:ea typeface="+mn-ea"/>
                <a:cs typeface="Mangal" panose="02040503050203030202" pitchFamily="18" charset="0"/>
              </a:endParaRPr>
            </a:p>
          </p:txBody>
        </p:sp>
        <p:sp>
          <p:nvSpPr>
            <p:cNvPr id="71" name="Rectangle: Rounded Corners 11">
              <a:extLst>
                <a:ext uri="{FF2B5EF4-FFF2-40B4-BE49-F238E27FC236}">
                  <a16:creationId xmlns:a16="http://schemas.microsoft.com/office/drawing/2014/main" id="{C6FAB17F-EF75-6A68-91F3-9F3E1A68AD58}"/>
                </a:ext>
              </a:extLst>
            </p:cNvPr>
            <p:cNvSpPr/>
            <p:nvPr/>
          </p:nvSpPr>
          <p:spPr>
            <a:xfrm rot="2720685">
              <a:off x="523910" y="1187837"/>
              <a:ext cx="700735" cy="675501"/>
            </a:xfrm>
            <a:prstGeom prst="roundRect">
              <a:avLst>
                <a:gd name="adj" fmla="val 14943"/>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800" b="0" i="0" u="none" strike="noStrike" kern="1200" cap="none" spc="0" normalizeH="0" baseline="0" noProof="0">
                <a:ln>
                  <a:noFill/>
                </a:ln>
                <a:solidFill>
                  <a:srgbClr val="FFFFFF"/>
                </a:solidFill>
                <a:effectLst/>
                <a:uLnTx/>
                <a:uFillTx/>
                <a:latin typeface="Arial" panose="020B0604020202020204"/>
                <a:ea typeface="+mn-ea"/>
                <a:cs typeface="Mangal" panose="02040503050203030202" pitchFamily="18" charset="0"/>
              </a:endParaRPr>
            </a:p>
          </p:txBody>
        </p:sp>
        <p:sp>
          <p:nvSpPr>
            <p:cNvPr id="72" name="Rectangle: Rounded Corners 12">
              <a:extLst>
                <a:ext uri="{FF2B5EF4-FFF2-40B4-BE49-F238E27FC236}">
                  <a16:creationId xmlns:a16="http://schemas.microsoft.com/office/drawing/2014/main" id="{62115E5E-1FC5-9B43-C4B3-C7824F6F6BD7}"/>
                </a:ext>
              </a:extLst>
            </p:cNvPr>
            <p:cNvSpPr/>
            <p:nvPr/>
          </p:nvSpPr>
          <p:spPr>
            <a:xfrm rot="2720685">
              <a:off x="711190" y="1031087"/>
              <a:ext cx="1025947" cy="989001"/>
            </a:xfrm>
            <a:prstGeom prst="roundRect">
              <a:avLst>
                <a:gd name="adj" fmla="val 14943"/>
              </a:avLst>
            </a:prstGeom>
            <a:solidFill>
              <a:srgbClr val="DCE6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800" b="0" i="0" u="none" strike="noStrike" kern="1200" cap="none" spc="0" normalizeH="0" baseline="0" noProof="0">
                <a:ln>
                  <a:noFill/>
                </a:ln>
                <a:solidFill>
                  <a:srgbClr val="FFFFFF"/>
                </a:solidFill>
                <a:effectLst/>
                <a:uLnTx/>
                <a:uFillTx/>
                <a:latin typeface="Arial" panose="020B0604020202020204"/>
                <a:ea typeface="+mn-ea"/>
                <a:cs typeface="Mangal" panose="02040503050203030202" pitchFamily="18" charset="0"/>
              </a:endParaRPr>
            </a:p>
          </p:txBody>
        </p:sp>
        <p:sp>
          <p:nvSpPr>
            <p:cNvPr id="73" name="Rectangle: Rounded Corners 13">
              <a:extLst>
                <a:ext uri="{FF2B5EF4-FFF2-40B4-BE49-F238E27FC236}">
                  <a16:creationId xmlns:a16="http://schemas.microsoft.com/office/drawing/2014/main" id="{C0CA8D37-7A51-6198-0AFE-1DB0FF5619D0}"/>
                </a:ext>
              </a:extLst>
            </p:cNvPr>
            <p:cNvSpPr/>
            <p:nvPr/>
          </p:nvSpPr>
          <p:spPr>
            <a:xfrm>
              <a:off x="1380766" y="1187839"/>
              <a:ext cx="8489743" cy="675501"/>
            </a:xfrm>
            <a:prstGeom prst="roundRect">
              <a:avLst>
                <a:gd name="adj" fmla="val 14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sz="1400" dirty="0">
                  <a:latin typeface="HCLTech Roobert"/>
                </a:rPr>
                <a:t>Since Nov`20, Microsoft has removed the ability to run or create SharePoint 2010 workflows in all Office 365 tenants.</a:t>
              </a:r>
            </a:p>
          </p:txBody>
        </p:sp>
        <p:sp>
          <p:nvSpPr>
            <p:cNvPr id="76" name="Rectangle: Rounded Corners 16">
              <a:extLst>
                <a:ext uri="{FF2B5EF4-FFF2-40B4-BE49-F238E27FC236}">
                  <a16:creationId xmlns:a16="http://schemas.microsoft.com/office/drawing/2014/main" id="{C82757F8-093F-8D49-E3AD-D85397D51C89}"/>
                </a:ext>
              </a:extLst>
            </p:cNvPr>
            <p:cNvSpPr/>
            <p:nvPr/>
          </p:nvSpPr>
          <p:spPr>
            <a:xfrm>
              <a:off x="883971" y="1154064"/>
              <a:ext cx="770809" cy="743051"/>
            </a:xfrm>
            <a:prstGeom prst="roundRect">
              <a:avLst>
                <a:gd name="adj" fmla="val 14943"/>
              </a:avLst>
            </a:prstGeom>
            <a:ln>
              <a:no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HCLTech Roobert"/>
                </a:rPr>
                <a:t>01</a:t>
              </a:r>
              <a:endParaRPr kumimoji="0" lang="hi-IN" sz="2400" b="0" i="0" u="none" strike="noStrike" kern="1200" cap="none" spc="0" normalizeH="0" baseline="0" noProof="0" dirty="0">
                <a:ln>
                  <a:noFill/>
                </a:ln>
                <a:solidFill>
                  <a:srgbClr val="FFFFFF"/>
                </a:solidFill>
                <a:effectLst/>
                <a:uLnTx/>
                <a:uFillTx/>
                <a:latin typeface="HCLTech Roobert"/>
                <a:cs typeface="Mangal" panose="02040503050203030202" pitchFamily="18" charset="0"/>
              </a:endParaRPr>
            </a:p>
          </p:txBody>
        </p:sp>
      </p:grpSp>
      <p:sp>
        <p:nvSpPr>
          <p:cNvPr id="93" name="Rectangle: Rounded Corners 10">
            <a:extLst>
              <a:ext uri="{FF2B5EF4-FFF2-40B4-BE49-F238E27FC236}">
                <a16:creationId xmlns:a16="http://schemas.microsoft.com/office/drawing/2014/main" id="{D2F13048-A8F8-5882-32AB-D430DA8F8C2F}"/>
              </a:ext>
            </a:extLst>
          </p:cNvPr>
          <p:cNvSpPr/>
          <p:nvPr/>
        </p:nvSpPr>
        <p:spPr>
          <a:xfrm rot="18879315" flipH="1">
            <a:off x="10781357" y="2152538"/>
            <a:ext cx="700735" cy="675501"/>
          </a:xfrm>
          <a:prstGeom prst="roundRect">
            <a:avLst>
              <a:gd name="adj" fmla="val 14943"/>
            </a:avLst>
          </a:prstGeom>
          <a:solidFill>
            <a:srgbClr val="5F1EB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800" b="0" i="0" u="none" strike="noStrike" kern="1200" cap="none" spc="0" normalizeH="0" baseline="0" noProof="0">
              <a:ln>
                <a:noFill/>
              </a:ln>
              <a:solidFill>
                <a:srgbClr val="FFFFFF"/>
              </a:solidFill>
              <a:effectLst/>
              <a:uLnTx/>
              <a:uFillTx/>
              <a:latin typeface="Arial" panose="020B0604020202020204"/>
              <a:ea typeface="+mn-ea"/>
              <a:cs typeface="Mangal" panose="02040503050203030202" pitchFamily="18" charset="0"/>
            </a:endParaRPr>
          </a:p>
        </p:txBody>
      </p:sp>
      <p:sp>
        <p:nvSpPr>
          <p:cNvPr id="94" name="Rectangle: Rounded Corners 11">
            <a:extLst>
              <a:ext uri="{FF2B5EF4-FFF2-40B4-BE49-F238E27FC236}">
                <a16:creationId xmlns:a16="http://schemas.microsoft.com/office/drawing/2014/main" id="{C974D26F-D602-18FD-9F37-336D57B85E86}"/>
              </a:ext>
            </a:extLst>
          </p:cNvPr>
          <p:cNvSpPr/>
          <p:nvPr/>
        </p:nvSpPr>
        <p:spPr>
          <a:xfrm rot="18879315" flipH="1">
            <a:off x="10669677" y="2152538"/>
            <a:ext cx="700735" cy="675501"/>
          </a:xfrm>
          <a:prstGeom prst="roundRect">
            <a:avLst>
              <a:gd name="adj" fmla="val 14943"/>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800" b="0" i="0" u="none" strike="noStrike" kern="1200" cap="none" spc="0" normalizeH="0" baseline="0" noProof="0">
              <a:ln>
                <a:noFill/>
              </a:ln>
              <a:solidFill>
                <a:srgbClr val="FFFFFF"/>
              </a:solidFill>
              <a:effectLst/>
              <a:uLnTx/>
              <a:uFillTx/>
              <a:latin typeface="Arial" panose="020B0604020202020204"/>
              <a:ea typeface="+mn-ea"/>
              <a:cs typeface="Mangal" panose="02040503050203030202" pitchFamily="18" charset="0"/>
            </a:endParaRPr>
          </a:p>
        </p:txBody>
      </p:sp>
      <p:sp>
        <p:nvSpPr>
          <p:cNvPr id="95" name="Rectangle: Rounded Corners 12">
            <a:extLst>
              <a:ext uri="{FF2B5EF4-FFF2-40B4-BE49-F238E27FC236}">
                <a16:creationId xmlns:a16="http://schemas.microsoft.com/office/drawing/2014/main" id="{6C1686D8-0EC9-CE24-EFD8-6F1D866F0AE8}"/>
              </a:ext>
            </a:extLst>
          </p:cNvPr>
          <p:cNvSpPr/>
          <p:nvPr/>
        </p:nvSpPr>
        <p:spPr>
          <a:xfrm rot="18879315" flipH="1">
            <a:off x="10157185" y="1995788"/>
            <a:ext cx="1025947" cy="989001"/>
          </a:xfrm>
          <a:prstGeom prst="roundRect">
            <a:avLst>
              <a:gd name="adj" fmla="val 14943"/>
            </a:avLst>
          </a:prstGeom>
          <a:solidFill>
            <a:srgbClr val="DCE6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800" b="0" i="0" u="none" strike="noStrike" kern="1200" cap="none" spc="0" normalizeH="0" baseline="0" noProof="0">
              <a:ln>
                <a:noFill/>
              </a:ln>
              <a:solidFill>
                <a:srgbClr val="FFFFFF"/>
              </a:solidFill>
              <a:effectLst/>
              <a:uLnTx/>
              <a:uFillTx/>
              <a:latin typeface="Arial" panose="020B0604020202020204"/>
              <a:ea typeface="+mn-ea"/>
              <a:cs typeface="Mangal" panose="02040503050203030202" pitchFamily="18" charset="0"/>
            </a:endParaRPr>
          </a:p>
        </p:txBody>
      </p:sp>
      <p:sp>
        <p:nvSpPr>
          <p:cNvPr id="96" name="Rectangle: Rounded Corners 13">
            <a:extLst>
              <a:ext uri="{FF2B5EF4-FFF2-40B4-BE49-F238E27FC236}">
                <a16:creationId xmlns:a16="http://schemas.microsoft.com/office/drawing/2014/main" id="{C3642D19-1111-101A-00D6-7238CFF4E516}"/>
              </a:ext>
            </a:extLst>
          </p:cNvPr>
          <p:cNvSpPr/>
          <p:nvPr/>
        </p:nvSpPr>
        <p:spPr>
          <a:xfrm flipH="1">
            <a:off x="2023813" y="2152540"/>
            <a:ext cx="8489743" cy="675501"/>
          </a:xfrm>
          <a:prstGeom prst="roundRect">
            <a:avLst>
              <a:gd name="adj" fmla="val 14943"/>
            </a:avLst>
          </a:prstGeom>
          <a:solidFill>
            <a:srgbClr val="3B91FF"/>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pPr marL="12700"/>
            <a:r>
              <a:rPr lang="en-US" sz="1400" dirty="0">
                <a:latin typeface="HCLTech Roobert"/>
              </a:rPr>
              <a:t>SharePoint 2010 OOTB workflows and SPD workflows created based on SharePoint 2010</a:t>
            </a:r>
          </a:p>
          <a:p>
            <a:pPr marL="12700"/>
            <a:r>
              <a:rPr lang="en-US" sz="1400" dirty="0">
                <a:latin typeface="HCLTech Roobert"/>
              </a:rPr>
              <a:t>will not work anymore. However, SharePoint 2013 workflows are deprecated but still</a:t>
            </a:r>
          </a:p>
          <a:p>
            <a:pPr marL="12700"/>
            <a:r>
              <a:rPr lang="en-US" sz="1400" dirty="0">
                <a:latin typeface="HCLTech Roobert"/>
              </a:rPr>
              <a:t>supported till 2026.</a:t>
            </a:r>
          </a:p>
        </p:txBody>
      </p:sp>
      <p:sp>
        <p:nvSpPr>
          <p:cNvPr id="97" name="Rectangle: Rounded Corners 16">
            <a:extLst>
              <a:ext uri="{FF2B5EF4-FFF2-40B4-BE49-F238E27FC236}">
                <a16:creationId xmlns:a16="http://schemas.microsoft.com/office/drawing/2014/main" id="{A5058E5A-DE0B-A327-83CB-AB1BB759B18C}"/>
              </a:ext>
            </a:extLst>
          </p:cNvPr>
          <p:cNvSpPr/>
          <p:nvPr/>
        </p:nvSpPr>
        <p:spPr>
          <a:xfrm flipH="1">
            <a:off x="10239542" y="2118765"/>
            <a:ext cx="770809" cy="743051"/>
          </a:xfrm>
          <a:prstGeom prst="roundRect">
            <a:avLst>
              <a:gd name="adj" fmla="val 14943"/>
            </a:avLst>
          </a:prstGeom>
          <a:solidFill>
            <a:srgbClr val="3B91FF"/>
          </a:solidFill>
          <a:ln>
            <a:noFill/>
          </a:ln>
          <a:effectLst>
            <a:outerShdw blurRad="50800" dist="38100" dir="68400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HCLTech Roobert"/>
              </a:rPr>
              <a:t>02</a:t>
            </a:r>
            <a:endParaRPr kumimoji="0" lang="hi-IN" sz="2400" b="0" i="0" u="none" strike="noStrike" kern="1200" cap="none" spc="0" normalizeH="0" baseline="0" noProof="0" dirty="0">
              <a:ln>
                <a:noFill/>
              </a:ln>
              <a:solidFill>
                <a:srgbClr val="FFFFFF"/>
              </a:solidFill>
              <a:effectLst/>
              <a:uLnTx/>
              <a:uFillTx/>
              <a:latin typeface="HCLTech Roobert"/>
              <a:cs typeface="Mangal" panose="02040503050203030202" pitchFamily="18" charset="0"/>
            </a:endParaRPr>
          </a:p>
        </p:txBody>
      </p:sp>
      <p:grpSp>
        <p:nvGrpSpPr>
          <p:cNvPr id="98" name="Group 97">
            <a:extLst>
              <a:ext uri="{FF2B5EF4-FFF2-40B4-BE49-F238E27FC236}">
                <a16:creationId xmlns:a16="http://schemas.microsoft.com/office/drawing/2014/main" id="{84BA526F-BD9D-A5AF-9916-1192E287AF3E}"/>
              </a:ext>
            </a:extLst>
          </p:cNvPr>
          <p:cNvGrpSpPr/>
          <p:nvPr/>
        </p:nvGrpSpPr>
        <p:grpSpPr>
          <a:xfrm>
            <a:off x="771211" y="2773994"/>
            <a:ext cx="9445662" cy="1025947"/>
            <a:chOff x="424847" y="1012614"/>
            <a:chExt cx="9445662" cy="1025947"/>
          </a:xfrm>
        </p:grpSpPr>
        <p:sp>
          <p:nvSpPr>
            <p:cNvPr id="99" name="Rectangle: Rounded Corners 10">
              <a:extLst>
                <a:ext uri="{FF2B5EF4-FFF2-40B4-BE49-F238E27FC236}">
                  <a16:creationId xmlns:a16="http://schemas.microsoft.com/office/drawing/2014/main" id="{D35E0527-650D-EB0A-7CE9-F9FEF56B418A}"/>
                </a:ext>
              </a:extLst>
            </p:cNvPr>
            <p:cNvSpPr/>
            <p:nvPr/>
          </p:nvSpPr>
          <p:spPr>
            <a:xfrm rot="2720685">
              <a:off x="412230" y="1187837"/>
              <a:ext cx="700735" cy="675501"/>
            </a:xfrm>
            <a:prstGeom prst="roundRect">
              <a:avLst>
                <a:gd name="adj" fmla="val 14943"/>
              </a:avLst>
            </a:prstGeom>
            <a:solidFill>
              <a:srgbClr val="5F1EB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800" b="0" i="0" u="none" strike="noStrike" kern="1200" cap="none" spc="0" normalizeH="0" baseline="0" noProof="0">
                <a:ln>
                  <a:noFill/>
                </a:ln>
                <a:solidFill>
                  <a:srgbClr val="FFFFFF"/>
                </a:solidFill>
                <a:effectLst/>
                <a:uLnTx/>
                <a:uFillTx/>
                <a:latin typeface="Arial" panose="020B0604020202020204"/>
                <a:ea typeface="+mn-ea"/>
                <a:cs typeface="Mangal" panose="02040503050203030202" pitchFamily="18" charset="0"/>
              </a:endParaRPr>
            </a:p>
          </p:txBody>
        </p:sp>
        <p:sp>
          <p:nvSpPr>
            <p:cNvPr id="100" name="Rectangle: Rounded Corners 11">
              <a:extLst>
                <a:ext uri="{FF2B5EF4-FFF2-40B4-BE49-F238E27FC236}">
                  <a16:creationId xmlns:a16="http://schemas.microsoft.com/office/drawing/2014/main" id="{87041C0E-8FB4-C336-344B-94436A9AFE73}"/>
                </a:ext>
              </a:extLst>
            </p:cNvPr>
            <p:cNvSpPr/>
            <p:nvPr/>
          </p:nvSpPr>
          <p:spPr>
            <a:xfrm rot="2720685">
              <a:off x="523910" y="1187837"/>
              <a:ext cx="700735" cy="675501"/>
            </a:xfrm>
            <a:prstGeom prst="roundRect">
              <a:avLst>
                <a:gd name="adj" fmla="val 14943"/>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800" b="0" i="0" u="none" strike="noStrike" kern="1200" cap="none" spc="0" normalizeH="0" baseline="0" noProof="0">
                <a:ln>
                  <a:noFill/>
                </a:ln>
                <a:solidFill>
                  <a:srgbClr val="FFFFFF"/>
                </a:solidFill>
                <a:effectLst/>
                <a:uLnTx/>
                <a:uFillTx/>
                <a:latin typeface="Arial" panose="020B0604020202020204"/>
                <a:ea typeface="+mn-ea"/>
                <a:cs typeface="Mangal" panose="02040503050203030202" pitchFamily="18" charset="0"/>
              </a:endParaRPr>
            </a:p>
          </p:txBody>
        </p:sp>
        <p:sp>
          <p:nvSpPr>
            <p:cNvPr id="101" name="Rectangle: Rounded Corners 12">
              <a:extLst>
                <a:ext uri="{FF2B5EF4-FFF2-40B4-BE49-F238E27FC236}">
                  <a16:creationId xmlns:a16="http://schemas.microsoft.com/office/drawing/2014/main" id="{C1C32F52-4367-26DF-8611-BF5FA10FCF3D}"/>
                </a:ext>
              </a:extLst>
            </p:cNvPr>
            <p:cNvSpPr/>
            <p:nvPr/>
          </p:nvSpPr>
          <p:spPr>
            <a:xfrm rot="2720685">
              <a:off x="711190" y="1031087"/>
              <a:ext cx="1025947" cy="989001"/>
            </a:xfrm>
            <a:prstGeom prst="roundRect">
              <a:avLst>
                <a:gd name="adj" fmla="val 14943"/>
              </a:avLst>
            </a:prstGeom>
            <a:solidFill>
              <a:srgbClr val="DCE6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800" b="0" i="0" u="none" strike="noStrike" kern="1200" cap="none" spc="0" normalizeH="0" baseline="0" noProof="0">
                <a:ln>
                  <a:noFill/>
                </a:ln>
                <a:solidFill>
                  <a:srgbClr val="FFFFFF"/>
                </a:solidFill>
                <a:effectLst/>
                <a:uLnTx/>
                <a:uFillTx/>
                <a:latin typeface="Arial" panose="020B0604020202020204"/>
                <a:ea typeface="+mn-ea"/>
                <a:cs typeface="Mangal" panose="02040503050203030202" pitchFamily="18" charset="0"/>
              </a:endParaRPr>
            </a:p>
          </p:txBody>
        </p:sp>
        <p:sp>
          <p:nvSpPr>
            <p:cNvPr id="102" name="Rectangle: Rounded Corners 13">
              <a:extLst>
                <a:ext uri="{FF2B5EF4-FFF2-40B4-BE49-F238E27FC236}">
                  <a16:creationId xmlns:a16="http://schemas.microsoft.com/office/drawing/2014/main" id="{99F84DCA-C065-FB9A-A2DD-31016DDADAD4}"/>
                </a:ext>
              </a:extLst>
            </p:cNvPr>
            <p:cNvSpPr/>
            <p:nvPr/>
          </p:nvSpPr>
          <p:spPr>
            <a:xfrm>
              <a:off x="1380766" y="1187839"/>
              <a:ext cx="8489743" cy="675501"/>
            </a:xfrm>
            <a:prstGeom prst="roundRect">
              <a:avLst>
                <a:gd name="adj" fmla="val 14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sz="1400" dirty="0">
                  <a:latin typeface="HCLTech Roobert"/>
                </a:rPr>
                <a:t>For existing Office 365 customers, workflow functionalities achieved using SharePoint 2010 workflows must be replaced with Power Automate Flows.</a:t>
              </a:r>
            </a:p>
          </p:txBody>
        </p:sp>
        <p:sp>
          <p:nvSpPr>
            <p:cNvPr id="103" name="Rectangle: Rounded Corners 16">
              <a:extLst>
                <a:ext uri="{FF2B5EF4-FFF2-40B4-BE49-F238E27FC236}">
                  <a16:creationId xmlns:a16="http://schemas.microsoft.com/office/drawing/2014/main" id="{C7F5F032-8174-03DA-0CC8-1E82BD772926}"/>
                </a:ext>
              </a:extLst>
            </p:cNvPr>
            <p:cNvSpPr/>
            <p:nvPr/>
          </p:nvSpPr>
          <p:spPr>
            <a:xfrm>
              <a:off x="883971" y="1154064"/>
              <a:ext cx="770809" cy="743051"/>
            </a:xfrm>
            <a:prstGeom prst="roundRect">
              <a:avLst>
                <a:gd name="adj" fmla="val 14943"/>
              </a:avLst>
            </a:prstGeom>
            <a:ln>
              <a:no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HCLTech Roobert"/>
                </a:rPr>
                <a:t>03</a:t>
              </a:r>
              <a:endParaRPr kumimoji="0" lang="hi-IN" sz="2400" b="0" i="0" u="none" strike="noStrike" kern="1200" cap="none" spc="0" normalizeH="0" baseline="0" noProof="0" dirty="0">
                <a:ln>
                  <a:noFill/>
                </a:ln>
                <a:solidFill>
                  <a:srgbClr val="FFFFFF"/>
                </a:solidFill>
                <a:effectLst/>
                <a:uLnTx/>
                <a:uFillTx/>
                <a:latin typeface="HCLTech Roobert"/>
                <a:cs typeface="Mangal" panose="02040503050203030202" pitchFamily="18" charset="0"/>
              </a:endParaRPr>
            </a:p>
          </p:txBody>
        </p:sp>
      </p:grpSp>
      <p:sp>
        <p:nvSpPr>
          <p:cNvPr id="104" name="Rectangle: Rounded Corners 10">
            <a:extLst>
              <a:ext uri="{FF2B5EF4-FFF2-40B4-BE49-F238E27FC236}">
                <a16:creationId xmlns:a16="http://schemas.microsoft.com/office/drawing/2014/main" id="{098C12A6-E325-35F9-55DC-C3653C506FFB}"/>
              </a:ext>
            </a:extLst>
          </p:cNvPr>
          <p:cNvSpPr/>
          <p:nvPr/>
        </p:nvSpPr>
        <p:spPr>
          <a:xfrm rot="18879315" flipH="1">
            <a:off x="10781357" y="3747658"/>
            <a:ext cx="700735" cy="675501"/>
          </a:xfrm>
          <a:prstGeom prst="roundRect">
            <a:avLst>
              <a:gd name="adj" fmla="val 14943"/>
            </a:avLst>
          </a:prstGeom>
          <a:solidFill>
            <a:srgbClr val="5F1EB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800" b="0" i="0" u="none" strike="noStrike" kern="1200" cap="none" spc="0" normalizeH="0" baseline="0" noProof="0">
              <a:ln>
                <a:noFill/>
              </a:ln>
              <a:solidFill>
                <a:srgbClr val="FFFFFF"/>
              </a:solidFill>
              <a:effectLst/>
              <a:uLnTx/>
              <a:uFillTx/>
              <a:latin typeface="Arial" panose="020B0604020202020204"/>
              <a:ea typeface="+mn-ea"/>
              <a:cs typeface="Mangal" panose="02040503050203030202" pitchFamily="18" charset="0"/>
            </a:endParaRPr>
          </a:p>
        </p:txBody>
      </p:sp>
      <p:sp>
        <p:nvSpPr>
          <p:cNvPr id="105" name="Rectangle: Rounded Corners 11">
            <a:extLst>
              <a:ext uri="{FF2B5EF4-FFF2-40B4-BE49-F238E27FC236}">
                <a16:creationId xmlns:a16="http://schemas.microsoft.com/office/drawing/2014/main" id="{61B8CE96-1C9D-4EE6-25D6-D7633803F847}"/>
              </a:ext>
            </a:extLst>
          </p:cNvPr>
          <p:cNvSpPr/>
          <p:nvPr/>
        </p:nvSpPr>
        <p:spPr>
          <a:xfrm rot="18879315" flipH="1">
            <a:off x="10669677" y="3747658"/>
            <a:ext cx="700735" cy="675501"/>
          </a:xfrm>
          <a:prstGeom prst="roundRect">
            <a:avLst>
              <a:gd name="adj" fmla="val 14943"/>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800" b="0" i="0" u="none" strike="noStrike" kern="1200" cap="none" spc="0" normalizeH="0" baseline="0" noProof="0">
              <a:ln>
                <a:noFill/>
              </a:ln>
              <a:solidFill>
                <a:srgbClr val="FFFFFF"/>
              </a:solidFill>
              <a:effectLst/>
              <a:uLnTx/>
              <a:uFillTx/>
              <a:latin typeface="Arial" panose="020B0604020202020204"/>
              <a:ea typeface="+mn-ea"/>
              <a:cs typeface="Mangal" panose="02040503050203030202" pitchFamily="18" charset="0"/>
            </a:endParaRPr>
          </a:p>
        </p:txBody>
      </p:sp>
      <p:sp>
        <p:nvSpPr>
          <p:cNvPr id="106" name="Rectangle: Rounded Corners 12">
            <a:extLst>
              <a:ext uri="{FF2B5EF4-FFF2-40B4-BE49-F238E27FC236}">
                <a16:creationId xmlns:a16="http://schemas.microsoft.com/office/drawing/2014/main" id="{6DDD5278-9AB5-4AC5-7B49-0719C0FC4B2F}"/>
              </a:ext>
            </a:extLst>
          </p:cNvPr>
          <p:cNvSpPr/>
          <p:nvPr/>
        </p:nvSpPr>
        <p:spPr>
          <a:xfrm rot="18879315" flipH="1">
            <a:off x="10157185" y="3590908"/>
            <a:ext cx="1025947" cy="989001"/>
          </a:xfrm>
          <a:prstGeom prst="roundRect">
            <a:avLst>
              <a:gd name="adj" fmla="val 14943"/>
            </a:avLst>
          </a:prstGeom>
          <a:solidFill>
            <a:srgbClr val="DCE6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800" b="0" i="0" u="none" strike="noStrike" kern="1200" cap="none" spc="0" normalizeH="0" baseline="0" noProof="0">
              <a:ln>
                <a:noFill/>
              </a:ln>
              <a:solidFill>
                <a:srgbClr val="FFFFFF"/>
              </a:solidFill>
              <a:effectLst/>
              <a:uLnTx/>
              <a:uFillTx/>
              <a:latin typeface="Arial" panose="020B0604020202020204"/>
              <a:ea typeface="+mn-ea"/>
              <a:cs typeface="Mangal" panose="02040503050203030202" pitchFamily="18" charset="0"/>
            </a:endParaRPr>
          </a:p>
        </p:txBody>
      </p:sp>
      <p:sp>
        <p:nvSpPr>
          <p:cNvPr id="107" name="Rectangle: Rounded Corners 13">
            <a:extLst>
              <a:ext uri="{FF2B5EF4-FFF2-40B4-BE49-F238E27FC236}">
                <a16:creationId xmlns:a16="http://schemas.microsoft.com/office/drawing/2014/main" id="{A9021F74-35EA-A352-9F7C-2B477BB0E2B7}"/>
              </a:ext>
            </a:extLst>
          </p:cNvPr>
          <p:cNvSpPr/>
          <p:nvPr/>
        </p:nvSpPr>
        <p:spPr>
          <a:xfrm flipH="1">
            <a:off x="2023813" y="3747660"/>
            <a:ext cx="8489743" cy="675501"/>
          </a:xfrm>
          <a:prstGeom prst="roundRect">
            <a:avLst>
              <a:gd name="adj" fmla="val 14943"/>
            </a:avLst>
          </a:prstGeom>
          <a:solidFill>
            <a:srgbClr val="3B91FF"/>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pPr marL="12700"/>
            <a:r>
              <a:rPr lang="en-US" sz="1400" dirty="0">
                <a:latin typeface="HCLTech Roobert"/>
              </a:rPr>
              <a:t>For customers migrating from SharePoint server to SharePoint Online, SharePoint 2010 workflows must be replaced with Power Automate Flows during migration.</a:t>
            </a:r>
          </a:p>
        </p:txBody>
      </p:sp>
      <p:sp>
        <p:nvSpPr>
          <p:cNvPr id="108" name="Rectangle: Rounded Corners 16">
            <a:extLst>
              <a:ext uri="{FF2B5EF4-FFF2-40B4-BE49-F238E27FC236}">
                <a16:creationId xmlns:a16="http://schemas.microsoft.com/office/drawing/2014/main" id="{4D76D63D-56A0-0186-05B8-1E941E4B7186}"/>
              </a:ext>
            </a:extLst>
          </p:cNvPr>
          <p:cNvSpPr/>
          <p:nvPr/>
        </p:nvSpPr>
        <p:spPr>
          <a:xfrm flipH="1">
            <a:off x="10239542" y="3713885"/>
            <a:ext cx="770809" cy="743051"/>
          </a:xfrm>
          <a:prstGeom prst="roundRect">
            <a:avLst>
              <a:gd name="adj" fmla="val 14943"/>
            </a:avLst>
          </a:prstGeom>
          <a:solidFill>
            <a:srgbClr val="3B91FF"/>
          </a:solidFill>
          <a:ln>
            <a:noFill/>
          </a:ln>
          <a:effectLst>
            <a:outerShdw blurRad="50800" dist="38100" dir="68400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HCLTech Roobert"/>
              </a:rPr>
              <a:t>04</a:t>
            </a:r>
            <a:endParaRPr kumimoji="0" lang="hi-IN" sz="2400" b="0" i="0" u="none" strike="noStrike" kern="1200" cap="none" spc="0" normalizeH="0" baseline="0" noProof="0" dirty="0">
              <a:ln>
                <a:noFill/>
              </a:ln>
              <a:solidFill>
                <a:srgbClr val="FFFFFF"/>
              </a:solidFill>
              <a:effectLst/>
              <a:uLnTx/>
              <a:uFillTx/>
              <a:latin typeface="HCLTech Roobert"/>
              <a:cs typeface="Mangal" panose="02040503050203030202" pitchFamily="18" charset="0"/>
            </a:endParaRPr>
          </a:p>
        </p:txBody>
      </p:sp>
      <p:grpSp>
        <p:nvGrpSpPr>
          <p:cNvPr id="109" name="Group 108">
            <a:extLst>
              <a:ext uri="{FF2B5EF4-FFF2-40B4-BE49-F238E27FC236}">
                <a16:creationId xmlns:a16="http://schemas.microsoft.com/office/drawing/2014/main" id="{EA36F357-B6C0-883B-7BDC-ED62E0BBDD3B}"/>
              </a:ext>
            </a:extLst>
          </p:cNvPr>
          <p:cNvGrpSpPr/>
          <p:nvPr/>
        </p:nvGrpSpPr>
        <p:grpSpPr>
          <a:xfrm>
            <a:off x="771211" y="4384970"/>
            <a:ext cx="9445662" cy="1025947"/>
            <a:chOff x="424847" y="1012614"/>
            <a:chExt cx="9445662" cy="1025947"/>
          </a:xfrm>
        </p:grpSpPr>
        <p:sp>
          <p:nvSpPr>
            <p:cNvPr id="110" name="Rectangle: Rounded Corners 10">
              <a:extLst>
                <a:ext uri="{FF2B5EF4-FFF2-40B4-BE49-F238E27FC236}">
                  <a16:creationId xmlns:a16="http://schemas.microsoft.com/office/drawing/2014/main" id="{229BA8BB-D921-444C-D59D-9DA10411D79B}"/>
                </a:ext>
              </a:extLst>
            </p:cNvPr>
            <p:cNvSpPr/>
            <p:nvPr/>
          </p:nvSpPr>
          <p:spPr>
            <a:xfrm rot="2720685">
              <a:off x="412230" y="1187837"/>
              <a:ext cx="700735" cy="675501"/>
            </a:xfrm>
            <a:prstGeom prst="roundRect">
              <a:avLst>
                <a:gd name="adj" fmla="val 14943"/>
              </a:avLst>
            </a:prstGeom>
            <a:solidFill>
              <a:srgbClr val="5F1EB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800" b="0" i="0" u="none" strike="noStrike" kern="1200" cap="none" spc="0" normalizeH="0" baseline="0" noProof="0">
                <a:ln>
                  <a:noFill/>
                </a:ln>
                <a:solidFill>
                  <a:srgbClr val="FFFFFF"/>
                </a:solidFill>
                <a:effectLst/>
                <a:uLnTx/>
                <a:uFillTx/>
                <a:latin typeface="Arial" panose="020B0604020202020204"/>
                <a:ea typeface="+mn-ea"/>
                <a:cs typeface="Mangal" panose="02040503050203030202" pitchFamily="18" charset="0"/>
              </a:endParaRPr>
            </a:p>
          </p:txBody>
        </p:sp>
        <p:sp>
          <p:nvSpPr>
            <p:cNvPr id="111" name="Rectangle: Rounded Corners 11">
              <a:extLst>
                <a:ext uri="{FF2B5EF4-FFF2-40B4-BE49-F238E27FC236}">
                  <a16:creationId xmlns:a16="http://schemas.microsoft.com/office/drawing/2014/main" id="{0EB648B0-2BF2-28D1-9340-78F35C8076CC}"/>
                </a:ext>
              </a:extLst>
            </p:cNvPr>
            <p:cNvSpPr/>
            <p:nvPr/>
          </p:nvSpPr>
          <p:spPr>
            <a:xfrm rot="2720685">
              <a:off x="523910" y="1187837"/>
              <a:ext cx="700735" cy="675501"/>
            </a:xfrm>
            <a:prstGeom prst="roundRect">
              <a:avLst>
                <a:gd name="adj" fmla="val 14943"/>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800" b="0" i="0" u="none" strike="noStrike" kern="1200" cap="none" spc="0" normalizeH="0" baseline="0" noProof="0">
                <a:ln>
                  <a:noFill/>
                </a:ln>
                <a:solidFill>
                  <a:srgbClr val="FFFFFF"/>
                </a:solidFill>
                <a:effectLst/>
                <a:uLnTx/>
                <a:uFillTx/>
                <a:latin typeface="Arial" panose="020B0604020202020204"/>
                <a:ea typeface="+mn-ea"/>
                <a:cs typeface="Mangal" panose="02040503050203030202" pitchFamily="18" charset="0"/>
              </a:endParaRPr>
            </a:p>
          </p:txBody>
        </p:sp>
        <p:sp>
          <p:nvSpPr>
            <p:cNvPr id="112" name="Rectangle: Rounded Corners 12">
              <a:extLst>
                <a:ext uri="{FF2B5EF4-FFF2-40B4-BE49-F238E27FC236}">
                  <a16:creationId xmlns:a16="http://schemas.microsoft.com/office/drawing/2014/main" id="{270FFCE1-C00A-FEB9-A7D7-AD36572BE4A5}"/>
                </a:ext>
              </a:extLst>
            </p:cNvPr>
            <p:cNvSpPr/>
            <p:nvPr/>
          </p:nvSpPr>
          <p:spPr>
            <a:xfrm rot="2720685">
              <a:off x="711190" y="1031087"/>
              <a:ext cx="1025947" cy="989001"/>
            </a:xfrm>
            <a:prstGeom prst="roundRect">
              <a:avLst>
                <a:gd name="adj" fmla="val 14943"/>
              </a:avLst>
            </a:prstGeom>
            <a:solidFill>
              <a:srgbClr val="DCE6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i-IN" sz="1800" b="0" i="0" u="none" strike="noStrike" kern="1200" cap="none" spc="0" normalizeH="0" baseline="0" noProof="0">
                <a:ln>
                  <a:noFill/>
                </a:ln>
                <a:solidFill>
                  <a:srgbClr val="FFFFFF"/>
                </a:solidFill>
                <a:effectLst/>
                <a:uLnTx/>
                <a:uFillTx/>
                <a:latin typeface="Arial" panose="020B0604020202020204"/>
                <a:ea typeface="+mn-ea"/>
                <a:cs typeface="Mangal" panose="02040503050203030202" pitchFamily="18" charset="0"/>
              </a:endParaRPr>
            </a:p>
          </p:txBody>
        </p:sp>
        <p:sp>
          <p:nvSpPr>
            <p:cNvPr id="113" name="Rectangle: Rounded Corners 13">
              <a:extLst>
                <a:ext uri="{FF2B5EF4-FFF2-40B4-BE49-F238E27FC236}">
                  <a16:creationId xmlns:a16="http://schemas.microsoft.com/office/drawing/2014/main" id="{0E2DFF6B-73D7-B449-A38C-6124E3E61902}"/>
                </a:ext>
              </a:extLst>
            </p:cNvPr>
            <p:cNvSpPr/>
            <p:nvPr/>
          </p:nvSpPr>
          <p:spPr>
            <a:xfrm>
              <a:off x="1380766" y="1187839"/>
              <a:ext cx="8489743" cy="675501"/>
            </a:xfrm>
            <a:prstGeom prst="roundRect">
              <a:avLst>
                <a:gd name="adj" fmla="val 14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sz="1400" dirty="0">
                  <a:latin typeface="HCLTech Roobert"/>
                </a:rPr>
                <a:t>SharePoint 2010 workflows are heavily used by customers to achieve workforce productivity solutions.</a:t>
              </a:r>
            </a:p>
          </p:txBody>
        </p:sp>
        <p:sp>
          <p:nvSpPr>
            <p:cNvPr id="114" name="Rectangle: Rounded Corners 16">
              <a:extLst>
                <a:ext uri="{FF2B5EF4-FFF2-40B4-BE49-F238E27FC236}">
                  <a16:creationId xmlns:a16="http://schemas.microsoft.com/office/drawing/2014/main" id="{36ACE7E1-8E93-9799-F880-6BE54CCFD0A5}"/>
                </a:ext>
              </a:extLst>
            </p:cNvPr>
            <p:cNvSpPr/>
            <p:nvPr/>
          </p:nvSpPr>
          <p:spPr>
            <a:xfrm>
              <a:off x="883971" y="1154064"/>
              <a:ext cx="770809" cy="743051"/>
            </a:xfrm>
            <a:prstGeom prst="roundRect">
              <a:avLst>
                <a:gd name="adj" fmla="val 14943"/>
              </a:avLst>
            </a:prstGeom>
            <a:ln>
              <a:noFill/>
            </a:ln>
            <a:effectLst>
              <a:outerShdw blurRad="50800" dist="381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HCLTech Roobert"/>
                </a:rPr>
                <a:t>05</a:t>
              </a:r>
              <a:endParaRPr kumimoji="0" lang="hi-IN" sz="2400" b="0" i="0" u="none" strike="noStrike" kern="1200" cap="none" spc="0" normalizeH="0" baseline="0" noProof="0" dirty="0">
                <a:ln>
                  <a:noFill/>
                </a:ln>
                <a:solidFill>
                  <a:srgbClr val="FFFFFF"/>
                </a:solidFill>
                <a:effectLst/>
                <a:uLnTx/>
                <a:uFillTx/>
                <a:latin typeface="HCLTech Roobert"/>
                <a:cs typeface="Mangal" panose="02040503050203030202" pitchFamily="18" charset="0"/>
              </a:endParaRPr>
            </a:p>
          </p:txBody>
        </p:sp>
      </p:grpSp>
    </p:spTree>
    <p:extLst>
      <p:ext uri="{BB962C8B-B14F-4D97-AF65-F5344CB8AC3E}">
        <p14:creationId xmlns:p14="http://schemas.microsoft.com/office/powerpoint/2010/main" val="3981253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026A45-9AED-00AB-AFF9-54F02DAC3D08}"/>
              </a:ext>
            </a:extLst>
          </p:cNvPr>
          <p:cNvSpPr txBox="1">
            <a:spLocks/>
          </p:cNvSpPr>
          <p:nvPr/>
        </p:nvSpPr>
        <p:spPr>
          <a:xfrm>
            <a:off x="397984" y="180782"/>
            <a:ext cx="9432735" cy="591426"/>
          </a:xfrm>
          <a:prstGeom prst="rect">
            <a:avLst/>
          </a:prstGeom>
        </p:spPr>
        <p:txBody>
          <a:bodyPr vert="horz" lIns="0" tIns="45720" rIns="91440" bIns="45720" rtlCol="0" anchor="ctr">
            <a:noAutofit/>
          </a:bodyPr>
          <a:lstStyle>
            <a:lvl1pPr algn="l" defTabSz="914400" rtl="0" eaLnBrk="1" latinLnBrk="0" hangingPunct="1">
              <a:lnSpc>
                <a:spcPct val="100000"/>
              </a:lnSpc>
              <a:spcBef>
                <a:spcPts val="0"/>
              </a:spcBef>
              <a:buNone/>
              <a:defRPr sz="2600" b="1" kern="1200">
                <a:solidFill>
                  <a:schemeClr val="tx1"/>
                </a:solidFill>
                <a:latin typeface="+mj-lt"/>
                <a:ea typeface="+mj-ea"/>
                <a:cs typeface="+mj-cs"/>
              </a:defRPr>
            </a:lvl1pPr>
          </a:lstStyle>
          <a:p>
            <a:r>
              <a:rPr lang="en-US" dirty="0">
                <a:latin typeface="HCLTech Roobert ExtraBold" pitchFamily="2" charset="77"/>
                <a:cs typeface="HCLTech Roobert ExtraBold" pitchFamily="2" charset="77"/>
              </a:rPr>
              <a:t>Why PowerConvert 2.0?</a:t>
            </a:r>
          </a:p>
        </p:txBody>
      </p:sp>
      <p:sp>
        <p:nvSpPr>
          <p:cNvPr id="3" name="Slide Number Placeholder 2">
            <a:extLst>
              <a:ext uri="{FF2B5EF4-FFF2-40B4-BE49-F238E27FC236}">
                <a16:creationId xmlns:a16="http://schemas.microsoft.com/office/drawing/2014/main" id="{C9512BD8-73F1-9103-1CF6-74820F31DD9B}"/>
              </a:ext>
            </a:extLst>
          </p:cNvPr>
          <p:cNvSpPr txBox="1">
            <a:spLocks/>
          </p:cNvSpPr>
          <p:nvPr/>
        </p:nvSpPr>
        <p:spPr>
          <a:xfrm>
            <a:off x="212782" y="6564931"/>
            <a:ext cx="535379" cy="3017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fld id="{AE577F39-B882-FB4F-BD46-95C2A231B68A}"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126"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2" name="Table 1">
            <a:extLst>
              <a:ext uri="{FF2B5EF4-FFF2-40B4-BE49-F238E27FC236}">
                <a16:creationId xmlns:a16="http://schemas.microsoft.com/office/drawing/2014/main" id="{56EA6F30-B9D8-5440-40E0-86FE70601EFC}"/>
              </a:ext>
            </a:extLst>
          </p:cNvPr>
          <p:cNvGraphicFramePr>
            <a:graphicFrameLocks noGrp="1"/>
          </p:cNvGraphicFramePr>
          <p:nvPr>
            <p:extLst>
              <p:ext uri="{D42A27DB-BD31-4B8C-83A1-F6EECF244321}">
                <p14:modId xmlns:p14="http://schemas.microsoft.com/office/powerpoint/2010/main" val="2070347469"/>
              </p:ext>
            </p:extLst>
          </p:nvPr>
        </p:nvGraphicFramePr>
        <p:xfrm>
          <a:off x="424543" y="2458438"/>
          <a:ext cx="11288921" cy="3945779"/>
        </p:xfrm>
        <a:graphic>
          <a:graphicData uri="http://schemas.openxmlformats.org/drawingml/2006/table">
            <a:tbl>
              <a:tblPr firstRow="1" bandRow="1">
                <a:tableStyleId>{5C22544A-7EE6-4342-B048-85BDC9FD1C3A}</a:tableStyleId>
              </a:tblPr>
              <a:tblGrid>
                <a:gridCol w="5647073">
                  <a:extLst>
                    <a:ext uri="{9D8B030D-6E8A-4147-A177-3AD203B41FA5}">
                      <a16:colId xmlns:a16="http://schemas.microsoft.com/office/drawing/2014/main" val="3492028011"/>
                    </a:ext>
                  </a:extLst>
                </a:gridCol>
                <a:gridCol w="5641848">
                  <a:extLst>
                    <a:ext uri="{9D8B030D-6E8A-4147-A177-3AD203B41FA5}">
                      <a16:colId xmlns:a16="http://schemas.microsoft.com/office/drawing/2014/main" val="2040915907"/>
                    </a:ext>
                  </a:extLst>
                </a:gridCol>
              </a:tblGrid>
              <a:tr h="428550">
                <a:tc>
                  <a:txBody>
                    <a:bodyPr/>
                    <a:lstStyle/>
                    <a:p>
                      <a:pPr algn="ctr"/>
                      <a:r>
                        <a:rPr lang="en-US" sz="1600" b="1" i="0" dirty="0">
                          <a:latin typeface="HCLTech Roobert SemiBold" pitchFamily="2" charset="77"/>
                          <a:cs typeface="HCLTech Roobert SemiBold" pitchFamily="2" charset="77"/>
                        </a:rPr>
                        <a:t>Key Change</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5F1EBE"/>
                    </a:solidFill>
                  </a:tcPr>
                </a:tc>
                <a:tc>
                  <a:txBody>
                    <a:bodyPr/>
                    <a:lstStyle/>
                    <a:p>
                      <a:pPr algn="ctr"/>
                      <a:r>
                        <a:rPr lang="en-US" sz="1600" b="1" i="0" dirty="0">
                          <a:latin typeface="HCLTech Roobert SemiBold" pitchFamily="2" charset="77"/>
                          <a:cs typeface="HCLTech Roobert SemiBold" pitchFamily="2" charset="77"/>
                        </a:rPr>
                        <a:t>Reason for Change</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5F1EBE"/>
                    </a:solidFill>
                  </a:tcPr>
                </a:tc>
                <a:extLst>
                  <a:ext uri="{0D108BD9-81ED-4DB2-BD59-A6C34878D82A}">
                    <a16:rowId xmlns:a16="http://schemas.microsoft.com/office/drawing/2014/main" val="2152479953"/>
                  </a:ext>
                </a:extLst>
              </a:tr>
              <a:tr h="6526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HCLTech Roobert"/>
                          <a:ea typeface="+mn-ea"/>
                          <a:cs typeface="+mn-cs"/>
                        </a:rPr>
                        <a:t>New module added to create multiple Power Automate flows from existing Power Automate template and CSV input file</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EBECFF">
                        <a:alpha val="50196"/>
                      </a:srgbClr>
                    </a:solidFill>
                  </a:tcPr>
                </a:tc>
                <a:tc>
                  <a:txBody>
                    <a:bodyPr/>
                    <a:lstStyle/>
                    <a:p>
                      <a:pPr algn="l"/>
                      <a:r>
                        <a:rPr lang="en-US" sz="1400" dirty="0">
                          <a:latin typeface="HCL Tech Roobert"/>
                        </a:rPr>
                        <a:t>Merged the functionalities of SharePower in PowerConvert. SharePower is </a:t>
                      </a:r>
                      <a:r>
                        <a:rPr lang="en-US" sz="1400">
                          <a:latin typeface="HCL Tech Roobert"/>
                        </a:rPr>
                        <a:t>a separate SharePower </a:t>
                      </a:r>
                      <a:r>
                        <a:rPr lang="en-US" sz="1400" dirty="0">
                          <a:latin typeface="HCL Tech Roobert"/>
                        </a:rPr>
                        <a:t>was built using Power Automate Flows, and SharePoint which was time consuming process to configure in a new environment.</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rgbClr val="EBECFF">
                        <a:alpha val="50196"/>
                      </a:srgbClr>
                    </a:solidFill>
                  </a:tcPr>
                </a:tc>
                <a:extLst>
                  <a:ext uri="{0D108BD9-81ED-4DB2-BD59-A6C34878D82A}">
                    <a16:rowId xmlns:a16="http://schemas.microsoft.com/office/drawing/2014/main" val="844889525"/>
                  </a:ext>
                </a:extLst>
              </a:tr>
              <a:tr h="1033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HCLTech Roobert"/>
                          <a:ea typeface="+mn-ea"/>
                          <a:cs typeface="+mn-cs"/>
                        </a:rPr>
                        <a:t>Deprecated</a:t>
                      </a:r>
                      <a:r>
                        <a:rPr lang="en-US" sz="1400" kern="1200" dirty="0">
                          <a:solidFill>
                            <a:schemeClr val="dk1"/>
                          </a:solidFill>
                          <a:latin typeface="HCLTech Roobert"/>
                          <a:ea typeface="+mn-ea"/>
                          <a:cs typeface="+mn-cs"/>
                        </a:rPr>
                        <a:t>: Automatic import of Power Platform solutions into Power Platform environment with transformed Power Automate flows. </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algn="l"/>
                      <a:r>
                        <a:rPr lang="en-US" sz="1400" dirty="0">
                          <a:latin typeface="HCL Tech Roobert"/>
                        </a:rPr>
                        <a:t>Removed the PowerConvert dependencies on Power Platform connection references during workflow transformation. Instead, added place holder connection references in Power Platform solution during workflow transformation and desired connection references are selected during solution import.</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6234618"/>
                  </a:ext>
                </a:extLst>
              </a:tr>
              <a:tr h="14141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HCLTech Roobert"/>
                          <a:ea typeface="+mn-ea"/>
                          <a:cs typeface="+mn-cs"/>
                        </a:rPr>
                        <a:t>UI Changes: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HCLTech Roobert"/>
                          <a:ea typeface="+mn-ea"/>
                          <a:cs typeface="+mn-cs"/>
                        </a:rPr>
                        <a:t>PowerObjects logo replaced with HCLTech logo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HCLTech Roobert"/>
                          <a:ea typeface="+mn-ea"/>
                          <a:cs typeface="+mn-cs"/>
                        </a:rPr>
                        <a:t>Settings button removed from Home Control pane and added icon to launch settings window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HCLTech Roobert"/>
                          <a:ea typeface="+mn-ea"/>
                          <a:cs typeface="+mn-cs"/>
                        </a:rPr>
                        <a:t>Version number removed from App Title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kern="1200" dirty="0">
                        <a:solidFill>
                          <a:schemeClr val="dk1"/>
                        </a:solidFill>
                        <a:latin typeface="HCLTech Roobert"/>
                        <a:ea typeface="+mn-ea"/>
                        <a:cs typeface="+mn-cs"/>
                      </a:endParaRP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tc>
                  <a:txBody>
                    <a:bodyPr/>
                    <a:lstStyle/>
                    <a:p>
                      <a:pPr marL="285750" indent="-285750" algn="l">
                        <a:buFont typeface="Arial" panose="020B0604020202020204" pitchFamily="34" charset="0"/>
                        <a:buChar char="•"/>
                      </a:pPr>
                      <a:r>
                        <a:rPr lang="en-US" sz="1400" dirty="0">
                          <a:latin typeface="HCL Tech Roobert"/>
                        </a:rPr>
                        <a:t>Reflect organizational changes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HCL Tech Roobert"/>
                        </a:rPr>
                        <a:t>Focus on key functionalities of PowerConvert instead of administrative activities in Home Control pane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HCL Tech Roobert"/>
                        </a:rPr>
                        <a:t>Added in settings window with clickable link to release notes document</a:t>
                      </a:r>
                    </a:p>
                  </a:txBody>
                  <a:tcPr anchor="ct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86381470"/>
                  </a:ext>
                </a:extLst>
              </a:tr>
            </a:tbl>
          </a:graphicData>
        </a:graphic>
      </p:graphicFrame>
      <p:sp>
        <p:nvSpPr>
          <p:cNvPr id="4" name="TextBox 3">
            <a:extLst>
              <a:ext uri="{FF2B5EF4-FFF2-40B4-BE49-F238E27FC236}">
                <a16:creationId xmlns:a16="http://schemas.microsoft.com/office/drawing/2014/main" id="{2FAE7A5D-FC7F-1B86-F075-23F311A62566}"/>
              </a:ext>
            </a:extLst>
          </p:cNvPr>
          <p:cNvSpPr txBox="1"/>
          <p:nvPr/>
        </p:nvSpPr>
        <p:spPr>
          <a:xfrm>
            <a:off x="424543" y="1055909"/>
            <a:ext cx="11288921"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HCL Tech Roobert"/>
              </a:rPr>
              <a:t>There were two flavors of the tool in two practices. They had their own strength and weakness. The objective was to fortify the tool and unify the offering. </a:t>
            </a:r>
          </a:p>
          <a:p>
            <a:endParaRPr lang="en-US" sz="1600" dirty="0">
              <a:latin typeface="HCL Tech Roobert"/>
            </a:endParaRPr>
          </a:p>
          <a:p>
            <a:pPr marL="285750" indent="-285750">
              <a:buFont typeface="Arial" panose="020B0604020202020204" pitchFamily="34" charset="0"/>
              <a:buChar char="•"/>
            </a:pPr>
            <a:r>
              <a:rPr lang="en-US" sz="1600" dirty="0">
                <a:latin typeface="HCL Tech Roobert"/>
              </a:rPr>
              <a:t>To have the codebase in one place so it could be managed by ONE MBAP owner who manages all MBAP deployable IPs</a:t>
            </a:r>
          </a:p>
        </p:txBody>
      </p:sp>
    </p:spTree>
    <p:extLst>
      <p:ext uri="{BB962C8B-B14F-4D97-AF65-F5344CB8AC3E}">
        <p14:creationId xmlns:p14="http://schemas.microsoft.com/office/powerpoint/2010/main" val="229407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3E7280-6F3E-CB4D-099C-03CCB6EF178B}"/>
              </a:ext>
            </a:extLst>
          </p:cNvPr>
          <p:cNvSpPr>
            <a:spLocks noGrp="1"/>
          </p:cNvSpPr>
          <p:nvPr>
            <p:ph type="body" sz="quarter" idx="12"/>
          </p:nvPr>
        </p:nvSpPr>
        <p:spPr>
          <a:xfrm>
            <a:off x="32756" y="3865040"/>
            <a:ext cx="2592056" cy="2492990"/>
          </a:xfrm>
        </p:spPr>
        <p:txBody>
          <a:bodyPr/>
          <a:lstStyle/>
          <a:p>
            <a:pPr marL="0" lvl="0" indent="0">
              <a:buNone/>
            </a:pPr>
            <a:r>
              <a:rPr lang="en-US" dirty="0">
                <a:latin typeface="HCLTech Roobert Light" pitchFamily="2" charset="77"/>
                <a:cs typeface="HCLTech Roobert Light" pitchFamily="2" charset="77"/>
              </a:rPr>
              <a:t>02</a:t>
            </a:r>
          </a:p>
        </p:txBody>
      </p:sp>
      <p:sp>
        <p:nvSpPr>
          <p:cNvPr id="3" name="Title 2">
            <a:extLst>
              <a:ext uri="{FF2B5EF4-FFF2-40B4-BE49-F238E27FC236}">
                <a16:creationId xmlns:a16="http://schemas.microsoft.com/office/drawing/2014/main" id="{F99E34A6-52AB-E5F4-F3E7-7E501E026B6C}"/>
              </a:ext>
            </a:extLst>
          </p:cNvPr>
          <p:cNvSpPr>
            <a:spLocks noGrp="1"/>
          </p:cNvSpPr>
          <p:nvPr>
            <p:ph type="title"/>
          </p:nvPr>
        </p:nvSpPr>
        <p:spPr>
          <a:xfrm>
            <a:off x="2816956" y="4089946"/>
            <a:ext cx="6104305" cy="1240981"/>
          </a:xfrm>
        </p:spPr>
        <p:txBody>
          <a:bodyPr>
            <a:normAutofit/>
          </a:bodyPr>
          <a:lstStyle/>
          <a:p>
            <a:r>
              <a:rPr lang="en-US" b="1" dirty="0">
                <a:latin typeface="HCLTech Roobert SemiBold" pitchFamily="2" charset="77"/>
                <a:cs typeface="HCLTech Roobert SemiBold" pitchFamily="2" charset="77"/>
              </a:rPr>
              <a:t>Demo</a:t>
            </a:r>
          </a:p>
        </p:txBody>
      </p:sp>
      <p:sp>
        <p:nvSpPr>
          <p:cNvPr id="4" name="Title 2">
            <a:extLst>
              <a:ext uri="{FF2B5EF4-FFF2-40B4-BE49-F238E27FC236}">
                <a16:creationId xmlns:a16="http://schemas.microsoft.com/office/drawing/2014/main" id="{1952E0AD-8D15-CD73-17F3-982237E5369C}"/>
              </a:ext>
            </a:extLst>
          </p:cNvPr>
          <p:cNvSpPr txBox="1">
            <a:spLocks/>
          </p:cNvSpPr>
          <p:nvPr/>
        </p:nvSpPr>
        <p:spPr>
          <a:xfrm>
            <a:off x="2816956" y="4796481"/>
            <a:ext cx="6104305" cy="828043"/>
          </a:xfrm>
        </p:spPr>
        <p:txBody>
          <a:bodyPr anchor="t">
            <a:normAutofit/>
          </a:bodyPr>
          <a:lstStyle>
            <a:lvl1pPr algn="l" defTabSz="914400" rtl="0" eaLnBrk="1" latinLnBrk="0" hangingPunct="1">
              <a:lnSpc>
                <a:spcPct val="84000"/>
              </a:lnSpc>
              <a:spcBef>
                <a:spcPct val="0"/>
              </a:spcBef>
              <a:buNone/>
              <a:defRPr sz="4800" b="0" kern="1200">
                <a:solidFill>
                  <a:schemeClr val="tx1"/>
                </a:solidFill>
                <a:latin typeface="+mn-lt"/>
                <a:ea typeface="+mj-ea"/>
                <a:cs typeface="+mj-cs"/>
              </a:defRPr>
            </a:lvl1pPr>
          </a:lstStyle>
          <a:p>
            <a:endParaRPr lang="en-US" sz="3400" dirty="0">
              <a:latin typeface="HCLTech Roobert" pitchFamily="2" charset="77"/>
              <a:cs typeface="HCLTech Roobert" pitchFamily="2" charset="77"/>
            </a:endParaRPr>
          </a:p>
        </p:txBody>
      </p:sp>
    </p:spTree>
    <p:extLst>
      <p:ext uri="{BB962C8B-B14F-4D97-AF65-F5344CB8AC3E}">
        <p14:creationId xmlns:p14="http://schemas.microsoft.com/office/powerpoint/2010/main" val="3877860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026A45-9AED-00AB-AFF9-54F02DAC3D08}"/>
              </a:ext>
            </a:extLst>
          </p:cNvPr>
          <p:cNvSpPr txBox="1">
            <a:spLocks/>
          </p:cNvSpPr>
          <p:nvPr/>
        </p:nvSpPr>
        <p:spPr>
          <a:xfrm>
            <a:off x="397984" y="180782"/>
            <a:ext cx="9432735" cy="591426"/>
          </a:xfrm>
          <a:prstGeom prst="rect">
            <a:avLst/>
          </a:prstGeom>
        </p:spPr>
        <p:txBody>
          <a:bodyPr vert="horz" lIns="0" tIns="45720" rIns="91440" bIns="45720" rtlCol="0" anchor="ctr">
            <a:noAutofit/>
          </a:bodyPr>
          <a:lstStyle>
            <a:lvl1pPr algn="l" defTabSz="914400" rtl="0" eaLnBrk="1" latinLnBrk="0" hangingPunct="1">
              <a:lnSpc>
                <a:spcPct val="100000"/>
              </a:lnSpc>
              <a:spcBef>
                <a:spcPts val="0"/>
              </a:spcBef>
              <a:buNone/>
              <a:defRPr sz="2600" b="1" kern="1200">
                <a:solidFill>
                  <a:schemeClr val="tx1"/>
                </a:solidFill>
                <a:latin typeface="+mj-lt"/>
                <a:ea typeface="+mj-ea"/>
                <a:cs typeface="+mj-cs"/>
              </a:defRPr>
            </a:lvl1pPr>
          </a:lstStyle>
          <a:p>
            <a:r>
              <a:rPr lang="en-US" dirty="0">
                <a:latin typeface="HCLTech Roobert ExtraBold" pitchFamily="2" charset="77"/>
                <a:cs typeface="HCLTech Roobert ExtraBold" pitchFamily="2" charset="77"/>
              </a:rPr>
              <a:t>Demo</a:t>
            </a:r>
          </a:p>
        </p:txBody>
      </p:sp>
      <p:sp>
        <p:nvSpPr>
          <p:cNvPr id="3" name="Slide Number Placeholder 2">
            <a:extLst>
              <a:ext uri="{FF2B5EF4-FFF2-40B4-BE49-F238E27FC236}">
                <a16:creationId xmlns:a16="http://schemas.microsoft.com/office/drawing/2014/main" id="{C9512BD8-73F1-9103-1CF6-74820F31DD9B}"/>
              </a:ext>
            </a:extLst>
          </p:cNvPr>
          <p:cNvSpPr txBox="1">
            <a:spLocks/>
          </p:cNvSpPr>
          <p:nvPr/>
        </p:nvSpPr>
        <p:spPr>
          <a:xfrm>
            <a:off x="212782" y="6564931"/>
            <a:ext cx="535379" cy="3017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fld id="{AE577F39-B882-FB4F-BD46-95C2A231B68A}"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126"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D4FFCFFF-031F-54E8-DF3A-3ABE9882627C}"/>
              </a:ext>
            </a:extLst>
          </p:cNvPr>
          <p:cNvSpPr txBox="1"/>
          <p:nvPr/>
        </p:nvSpPr>
        <p:spPr>
          <a:xfrm>
            <a:off x="3967841" y="5094906"/>
            <a:ext cx="4256315" cy="369332"/>
          </a:xfrm>
          <a:prstGeom prst="rect">
            <a:avLst/>
          </a:prstGeom>
          <a:noFill/>
        </p:spPr>
        <p:txBody>
          <a:bodyPr wrap="square" rtlCol="0">
            <a:spAutoFit/>
          </a:bodyPr>
          <a:lstStyle/>
          <a:p>
            <a:pPr algn="ctr"/>
            <a:r>
              <a:rPr lang="en-US" dirty="0">
                <a:latin typeface="HCL Tech Roobert"/>
                <a:hlinkClick r:id="rId3"/>
              </a:rPr>
              <a:t>Click here to see the Demo Video</a:t>
            </a:r>
            <a:endParaRPr lang="en-US" dirty="0">
              <a:latin typeface="HCL Tech Roobert"/>
            </a:endParaRPr>
          </a:p>
        </p:txBody>
      </p:sp>
      <p:pic>
        <p:nvPicPr>
          <p:cNvPr id="1026" name="Picture 2" descr="image">
            <a:extLst>
              <a:ext uri="{FF2B5EF4-FFF2-40B4-BE49-F238E27FC236}">
                <a16:creationId xmlns:a16="http://schemas.microsoft.com/office/drawing/2014/main" id="{3F8179B3-82E0-AEC2-9C43-28F98E804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538" y="2857500"/>
            <a:ext cx="1304925"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88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3E7280-6F3E-CB4D-099C-03CCB6EF178B}"/>
              </a:ext>
            </a:extLst>
          </p:cNvPr>
          <p:cNvSpPr>
            <a:spLocks noGrp="1"/>
          </p:cNvSpPr>
          <p:nvPr>
            <p:ph type="body" sz="quarter" idx="12"/>
          </p:nvPr>
        </p:nvSpPr>
        <p:spPr>
          <a:xfrm>
            <a:off x="235536" y="3865040"/>
            <a:ext cx="2186496" cy="2492990"/>
          </a:xfrm>
        </p:spPr>
        <p:txBody>
          <a:bodyPr/>
          <a:lstStyle/>
          <a:p>
            <a:pPr marL="0" lvl="0" indent="0">
              <a:buNone/>
            </a:pPr>
            <a:r>
              <a:rPr lang="en-US" dirty="0">
                <a:latin typeface="HCLTech Roobert Light" pitchFamily="2" charset="77"/>
                <a:cs typeface="HCLTech Roobert Light" pitchFamily="2" charset="77"/>
              </a:rPr>
              <a:t>03</a:t>
            </a:r>
          </a:p>
        </p:txBody>
      </p:sp>
      <p:sp>
        <p:nvSpPr>
          <p:cNvPr id="3" name="Title 2">
            <a:extLst>
              <a:ext uri="{FF2B5EF4-FFF2-40B4-BE49-F238E27FC236}">
                <a16:creationId xmlns:a16="http://schemas.microsoft.com/office/drawing/2014/main" id="{F99E34A6-52AB-E5F4-F3E7-7E501E026B6C}"/>
              </a:ext>
            </a:extLst>
          </p:cNvPr>
          <p:cNvSpPr>
            <a:spLocks noGrp="1"/>
          </p:cNvSpPr>
          <p:nvPr>
            <p:ph type="title"/>
          </p:nvPr>
        </p:nvSpPr>
        <p:spPr>
          <a:xfrm>
            <a:off x="2816956" y="4089946"/>
            <a:ext cx="6104305" cy="1240981"/>
          </a:xfrm>
        </p:spPr>
        <p:txBody>
          <a:bodyPr>
            <a:normAutofit/>
          </a:bodyPr>
          <a:lstStyle/>
          <a:p>
            <a:r>
              <a:rPr lang="en-US" b="1" dirty="0">
                <a:latin typeface="HCLTech Roobert SemiBold" pitchFamily="2" charset="77"/>
                <a:cs typeface="HCLTech Roobert SemiBold" pitchFamily="2" charset="77"/>
              </a:rPr>
              <a:t>Our Approach</a:t>
            </a:r>
          </a:p>
        </p:txBody>
      </p:sp>
      <p:sp>
        <p:nvSpPr>
          <p:cNvPr id="4" name="Title 2">
            <a:extLst>
              <a:ext uri="{FF2B5EF4-FFF2-40B4-BE49-F238E27FC236}">
                <a16:creationId xmlns:a16="http://schemas.microsoft.com/office/drawing/2014/main" id="{1952E0AD-8D15-CD73-17F3-982237E5369C}"/>
              </a:ext>
            </a:extLst>
          </p:cNvPr>
          <p:cNvSpPr txBox="1">
            <a:spLocks/>
          </p:cNvSpPr>
          <p:nvPr/>
        </p:nvSpPr>
        <p:spPr>
          <a:xfrm>
            <a:off x="2816956" y="4796481"/>
            <a:ext cx="6104305" cy="828043"/>
          </a:xfrm>
        </p:spPr>
        <p:txBody>
          <a:bodyPr anchor="t">
            <a:normAutofit/>
          </a:bodyPr>
          <a:lstStyle>
            <a:lvl1pPr algn="l" defTabSz="914400" rtl="0" eaLnBrk="1" latinLnBrk="0" hangingPunct="1">
              <a:lnSpc>
                <a:spcPct val="84000"/>
              </a:lnSpc>
              <a:spcBef>
                <a:spcPct val="0"/>
              </a:spcBef>
              <a:buNone/>
              <a:defRPr sz="4800" b="0" kern="1200">
                <a:solidFill>
                  <a:schemeClr val="tx1"/>
                </a:solidFill>
                <a:latin typeface="+mn-lt"/>
                <a:ea typeface="+mj-ea"/>
                <a:cs typeface="+mj-cs"/>
              </a:defRPr>
            </a:lvl1pPr>
          </a:lstStyle>
          <a:p>
            <a:r>
              <a:rPr lang="en-US" sz="3400" dirty="0">
                <a:latin typeface="HCLTech Roobert" pitchFamily="2" charset="77"/>
                <a:cs typeface="HCLTech Roobert" pitchFamily="2" charset="77"/>
              </a:rPr>
              <a:t>Consultative &amp; Lean</a:t>
            </a:r>
          </a:p>
        </p:txBody>
      </p:sp>
    </p:spTree>
    <p:extLst>
      <p:ext uri="{BB962C8B-B14F-4D97-AF65-F5344CB8AC3E}">
        <p14:creationId xmlns:p14="http://schemas.microsoft.com/office/powerpoint/2010/main" val="3002904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A2026A45-9AED-00AB-AFF9-54F02DAC3D08}"/>
              </a:ext>
            </a:extLst>
          </p:cNvPr>
          <p:cNvSpPr txBox="1">
            <a:spLocks/>
          </p:cNvSpPr>
          <p:nvPr/>
        </p:nvSpPr>
        <p:spPr>
          <a:xfrm>
            <a:off x="397984" y="180782"/>
            <a:ext cx="9432735" cy="591426"/>
          </a:xfrm>
          <a:prstGeom prst="rect">
            <a:avLst/>
          </a:prstGeom>
        </p:spPr>
        <p:txBody>
          <a:bodyPr vert="horz" lIns="0" tIns="45720" rIns="91440" bIns="45720" rtlCol="0" anchor="ctr">
            <a:noAutofit/>
          </a:bodyPr>
          <a:lstStyle>
            <a:lvl1pPr algn="l" defTabSz="914400" rtl="0" eaLnBrk="1" latinLnBrk="0" hangingPunct="1">
              <a:lnSpc>
                <a:spcPct val="100000"/>
              </a:lnSpc>
              <a:spcBef>
                <a:spcPts val="0"/>
              </a:spcBef>
              <a:buNone/>
              <a:defRPr sz="2600" b="1" kern="1200">
                <a:solidFill>
                  <a:schemeClr val="tx1"/>
                </a:solidFill>
                <a:latin typeface="+mj-lt"/>
                <a:ea typeface="+mj-ea"/>
                <a:cs typeface="+mj-cs"/>
              </a:defRPr>
            </a:lvl1pPr>
          </a:lstStyle>
          <a:p>
            <a:r>
              <a:rPr lang="en-US" dirty="0">
                <a:latin typeface="HCLTech Roobert ExtraBold" pitchFamily="2" charset="77"/>
                <a:cs typeface="HCLTech Roobert ExtraBold" pitchFamily="2" charset="77"/>
              </a:rPr>
              <a:t>Typical steps in discovery &amp; migration</a:t>
            </a:r>
          </a:p>
        </p:txBody>
      </p:sp>
      <p:sp>
        <p:nvSpPr>
          <p:cNvPr id="3" name="Slide Number Placeholder 2">
            <a:extLst>
              <a:ext uri="{FF2B5EF4-FFF2-40B4-BE49-F238E27FC236}">
                <a16:creationId xmlns:a16="http://schemas.microsoft.com/office/drawing/2014/main" id="{C9512BD8-73F1-9103-1CF6-74820F31DD9B}"/>
              </a:ext>
            </a:extLst>
          </p:cNvPr>
          <p:cNvSpPr txBox="1">
            <a:spLocks/>
          </p:cNvSpPr>
          <p:nvPr/>
        </p:nvSpPr>
        <p:spPr>
          <a:xfrm>
            <a:off x="212782" y="6564931"/>
            <a:ext cx="535379" cy="3017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fld id="{AE577F39-B882-FB4F-BD46-95C2A231B68A}" type="slidenum">
              <a:rPr kumimoji="0" lang="en-US"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914126"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9FB0FDF6-1868-AD79-0E7D-461D3C9F73FE}"/>
              </a:ext>
            </a:extLst>
          </p:cNvPr>
          <p:cNvCxnSpPr>
            <a:cxnSpLocks/>
          </p:cNvCxnSpPr>
          <p:nvPr/>
        </p:nvCxnSpPr>
        <p:spPr>
          <a:xfrm>
            <a:off x="3283527" y="3660401"/>
            <a:ext cx="0" cy="647700"/>
          </a:xfrm>
          <a:prstGeom prst="line">
            <a:avLst/>
          </a:prstGeom>
          <a:ln w="12700">
            <a:solidFill>
              <a:srgbClr val="3C91FF"/>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FCE6550-BA8D-F456-3B90-8824A85DBF37}"/>
              </a:ext>
            </a:extLst>
          </p:cNvPr>
          <p:cNvCxnSpPr>
            <a:cxnSpLocks/>
          </p:cNvCxnSpPr>
          <p:nvPr/>
        </p:nvCxnSpPr>
        <p:spPr>
          <a:xfrm>
            <a:off x="5169477" y="3660401"/>
            <a:ext cx="0" cy="647700"/>
          </a:xfrm>
          <a:prstGeom prst="line">
            <a:avLst/>
          </a:prstGeom>
          <a:ln w="12700">
            <a:solidFill>
              <a:srgbClr val="5F1EBE"/>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3D122A-F3AB-3D40-BCB6-5CBF4648B6AB}"/>
              </a:ext>
            </a:extLst>
          </p:cNvPr>
          <p:cNvCxnSpPr>
            <a:cxnSpLocks/>
          </p:cNvCxnSpPr>
          <p:nvPr/>
        </p:nvCxnSpPr>
        <p:spPr>
          <a:xfrm>
            <a:off x="7036377" y="3584201"/>
            <a:ext cx="0" cy="647700"/>
          </a:xfrm>
          <a:prstGeom prst="line">
            <a:avLst/>
          </a:prstGeom>
          <a:ln w="12700">
            <a:solidFill>
              <a:srgbClr val="3C91FF"/>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5930B2-4D5D-BE88-A7A3-53CDCD59BAEB}"/>
              </a:ext>
            </a:extLst>
          </p:cNvPr>
          <p:cNvCxnSpPr>
            <a:cxnSpLocks/>
          </p:cNvCxnSpPr>
          <p:nvPr/>
        </p:nvCxnSpPr>
        <p:spPr>
          <a:xfrm>
            <a:off x="8884227" y="3584201"/>
            <a:ext cx="0" cy="647700"/>
          </a:xfrm>
          <a:prstGeom prst="line">
            <a:avLst/>
          </a:prstGeom>
          <a:ln w="12700">
            <a:solidFill>
              <a:srgbClr val="5F1EBE"/>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521029D-1BC9-11A6-E125-8499366B70E5}"/>
              </a:ext>
            </a:extLst>
          </p:cNvPr>
          <p:cNvCxnSpPr>
            <a:cxnSpLocks/>
          </p:cNvCxnSpPr>
          <p:nvPr/>
        </p:nvCxnSpPr>
        <p:spPr>
          <a:xfrm>
            <a:off x="10732077" y="3660401"/>
            <a:ext cx="0" cy="647700"/>
          </a:xfrm>
          <a:prstGeom prst="line">
            <a:avLst/>
          </a:prstGeom>
          <a:ln w="12700">
            <a:solidFill>
              <a:srgbClr val="3C91FF"/>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93BEED0-C9BE-8BB5-4666-12902273B886}"/>
              </a:ext>
            </a:extLst>
          </p:cNvPr>
          <p:cNvCxnSpPr>
            <a:cxnSpLocks/>
          </p:cNvCxnSpPr>
          <p:nvPr/>
        </p:nvCxnSpPr>
        <p:spPr>
          <a:xfrm>
            <a:off x="1454727" y="3584201"/>
            <a:ext cx="0" cy="647700"/>
          </a:xfrm>
          <a:prstGeom prst="line">
            <a:avLst/>
          </a:prstGeom>
          <a:ln w="12700">
            <a:solidFill>
              <a:srgbClr val="5F1EBE"/>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009C26D-7497-6276-55A6-8FE7093B9446}"/>
              </a:ext>
            </a:extLst>
          </p:cNvPr>
          <p:cNvCxnSpPr>
            <a:cxnSpLocks/>
          </p:cNvCxnSpPr>
          <p:nvPr/>
        </p:nvCxnSpPr>
        <p:spPr>
          <a:xfrm>
            <a:off x="1461664" y="4508047"/>
            <a:ext cx="925483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84DDAD9-5268-8012-0916-8AD150FC1A6C}"/>
              </a:ext>
            </a:extLst>
          </p:cNvPr>
          <p:cNvSpPr/>
          <p:nvPr/>
        </p:nvSpPr>
        <p:spPr>
          <a:xfrm>
            <a:off x="573074" y="1973696"/>
            <a:ext cx="1763306" cy="1763306"/>
          </a:xfrm>
          <a:prstGeom prst="ellipse">
            <a:avLst/>
          </a:prstGeom>
          <a:solidFill>
            <a:schemeClr val="bg1"/>
          </a:solidFill>
          <a:ln w="12700">
            <a:solidFill>
              <a:srgbClr val="5F1EBE"/>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CL Tech Roobert"/>
            </a:endParaRPr>
          </a:p>
        </p:txBody>
      </p:sp>
      <p:sp>
        <p:nvSpPr>
          <p:cNvPr id="15" name="Oval 14">
            <a:extLst>
              <a:ext uri="{FF2B5EF4-FFF2-40B4-BE49-F238E27FC236}">
                <a16:creationId xmlns:a16="http://schemas.microsoft.com/office/drawing/2014/main" id="{2D516BB6-FB3C-C61E-A11D-E815EEEE4B03}"/>
              </a:ext>
            </a:extLst>
          </p:cNvPr>
          <p:cNvSpPr/>
          <p:nvPr/>
        </p:nvSpPr>
        <p:spPr>
          <a:xfrm>
            <a:off x="2429583" y="1973696"/>
            <a:ext cx="1763306" cy="1763306"/>
          </a:xfrm>
          <a:prstGeom prst="ellipse">
            <a:avLst/>
          </a:prstGeom>
          <a:solidFill>
            <a:schemeClr val="bg1"/>
          </a:solidFill>
          <a:ln w="12700">
            <a:solidFill>
              <a:srgbClr val="3C91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CL Tech Roobert"/>
            </a:endParaRPr>
          </a:p>
        </p:txBody>
      </p:sp>
      <p:sp>
        <p:nvSpPr>
          <p:cNvPr id="16" name="Oval 15">
            <a:extLst>
              <a:ext uri="{FF2B5EF4-FFF2-40B4-BE49-F238E27FC236}">
                <a16:creationId xmlns:a16="http://schemas.microsoft.com/office/drawing/2014/main" id="{69ABAC21-6D14-CE1A-BC45-144BA2D49D55}"/>
              </a:ext>
            </a:extLst>
          </p:cNvPr>
          <p:cNvSpPr/>
          <p:nvPr/>
        </p:nvSpPr>
        <p:spPr>
          <a:xfrm>
            <a:off x="4286092" y="1973696"/>
            <a:ext cx="1763306" cy="1763306"/>
          </a:xfrm>
          <a:prstGeom prst="ellipse">
            <a:avLst/>
          </a:prstGeom>
          <a:solidFill>
            <a:schemeClr val="bg1"/>
          </a:solidFill>
          <a:ln w="12700">
            <a:solidFill>
              <a:srgbClr val="5F1EBE"/>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CL Tech Roobert"/>
            </a:endParaRPr>
          </a:p>
        </p:txBody>
      </p:sp>
      <p:sp>
        <p:nvSpPr>
          <p:cNvPr id="17" name="Oval 16">
            <a:extLst>
              <a:ext uri="{FF2B5EF4-FFF2-40B4-BE49-F238E27FC236}">
                <a16:creationId xmlns:a16="http://schemas.microsoft.com/office/drawing/2014/main" id="{D07937C5-AC76-3B16-5CAF-1C393B9256AE}"/>
              </a:ext>
            </a:extLst>
          </p:cNvPr>
          <p:cNvSpPr/>
          <p:nvPr/>
        </p:nvSpPr>
        <p:spPr>
          <a:xfrm>
            <a:off x="6142601" y="1973696"/>
            <a:ext cx="1763306" cy="1763306"/>
          </a:xfrm>
          <a:prstGeom prst="ellipse">
            <a:avLst/>
          </a:prstGeom>
          <a:solidFill>
            <a:schemeClr val="bg1"/>
          </a:solidFill>
          <a:ln w="12700">
            <a:solidFill>
              <a:srgbClr val="3C91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CL Tech Roobert"/>
            </a:endParaRPr>
          </a:p>
        </p:txBody>
      </p:sp>
      <p:sp>
        <p:nvSpPr>
          <p:cNvPr id="18" name="Oval 17">
            <a:extLst>
              <a:ext uri="{FF2B5EF4-FFF2-40B4-BE49-F238E27FC236}">
                <a16:creationId xmlns:a16="http://schemas.microsoft.com/office/drawing/2014/main" id="{D17B09A4-AF56-51AA-B3B5-89C8507CC651}"/>
              </a:ext>
            </a:extLst>
          </p:cNvPr>
          <p:cNvSpPr/>
          <p:nvPr/>
        </p:nvSpPr>
        <p:spPr>
          <a:xfrm>
            <a:off x="7999110" y="1973696"/>
            <a:ext cx="1763306" cy="1763306"/>
          </a:xfrm>
          <a:prstGeom prst="ellipse">
            <a:avLst/>
          </a:prstGeom>
          <a:solidFill>
            <a:schemeClr val="bg1"/>
          </a:solidFill>
          <a:ln w="12700">
            <a:solidFill>
              <a:srgbClr val="5F1EBE"/>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CL Tech Roobert"/>
            </a:endParaRPr>
          </a:p>
        </p:txBody>
      </p:sp>
      <p:sp>
        <p:nvSpPr>
          <p:cNvPr id="19" name="Oval 18">
            <a:extLst>
              <a:ext uri="{FF2B5EF4-FFF2-40B4-BE49-F238E27FC236}">
                <a16:creationId xmlns:a16="http://schemas.microsoft.com/office/drawing/2014/main" id="{4651DD5D-72FA-2951-730E-CD0BD512F52B}"/>
              </a:ext>
            </a:extLst>
          </p:cNvPr>
          <p:cNvSpPr/>
          <p:nvPr/>
        </p:nvSpPr>
        <p:spPr>
          <a:xfrm>
            <a:off x="9855620" y="1973696"/>
            <a:ext cx="1763306" cy="1763306"/>
          </a:xfrm>
          <a:prstGeom prst="ellipse">
            <a:avLst/>
          </a:prstGeom>
          <a:solidFill>
            <a:schemeClr val="bg1"/>
          </a:solidFill>
          <a:ln w="12700">
            <a:solidFill>
              <a:srgbClr val="3C91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HCL Tech Roobert"/>
            </a:endParaRPr>
          </a:p>
        </p:txBody>
      </p:sp>
      <p:sp>
        <p:nvSpPr>
          <p:cNvPr id="20" name="Oval 19">
            <a:extLst>
              <a:ext uri="{FF2B5EF4-FFF2-40B4-BE49-F238E27FC236}">
                <a16:creationId xmlns:a16="http://schemas.microsoft.com/office/drawing/2014/main" id="{4B13F0CC-D9C3-76EF-1169-6F217B4A5EFF}"/>
              </a:ext>
            </a:extLst>
          </p:cNvPr>
          <p:cNvSpPr/>
          <p:nvPr/>
        </p:nvSpPr>
        <p:spPr>
          <a:xfrm>
            <a:off x="1080820" y="1664023"/>
            <a:ext cx="747814" cy="747814"/>
          </a:xfrm>
          <a:prstGeom prst="ellipse">
            <a:avLst/>
          </a:prstGeom>
          <a:solidFill>
            <a:schemeClr val="bg1">
              <a:lumMod val="95000"/>
            </a:schemeClr>
          </a:solidFill>
          <a:ln w="38100">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HCL Tech Roobert"/>
            </a:endParaRPr>
          </a:p>
        </p:txBody>
      </p:sp>
      <p:sp>
        <p:nvSpPr>
          <p:cNvPr id="21" name="Oval 20">
            <a:extLst>
              <a:ext uri="{FF2B5EF4-FFF2-40B4-BE49-F238E27FC236}">
                <a16:creationId xmlns:a16="http://schemas.microsoft.com/office/drawing/2014/main" id="{811E81D9-C78A-F313-C675-20D12356A20D}"/>
              </a:ext>
            </a:extLst>
          </p:cNvPr>
          <p:cNvSpPr/>
          <p:nvPr/>
        </p:nvSpPr>
        <p:spPr>
          <a:xfrm>
            <a:off x="2937329" y="1664023"/>
            <a:ext cx="747814" cy="747814"/>
          </a:xfrm>
          <a:prstGeom prst="ellipse">
            <a:avLst/>
          </a:prstGeom>
          <a:solidFill>
            <a:schemeClr val="bg1">
              <a:lumMod val="95000"/>
            </a:schemeClr>
          </a:solidFill>
          <a:ln w="38100">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HCL Tech Roobert"/>
            </a:endParaRPr>
          </a:p>
        </p:txBody>
      </p:sp>
      <p:sp>
        <p:nvSpPr>
          <p:cNvPr id="22" name="Oval 21">
            <a:extLst>
              <a:ext uri="{FF2B5EF4-FFF2-40B4-BE49-F238E27FC236}">
                <a16:creationId xmlns:a16="http://schemas.microsoft.com/office/drawing/2014/main" id="{EA152CCD-7F6E-0961-CF35-9A5E15BF2A86}"/>
              </a:ext>
            </a:extLst>
          </p:cNvPr>
          <p:cNvSpPr/>
          <p:nvPr/>
        </p:nvSpPr>
        <p:spPr>
          <a:xfrm>
            <a:off x="4793838" y="1664023"/>
            <a:ext cx="747814" cy="747814"/>
          </a:xfrm>
          <a:prstGeom prst="ellipse">
            <a:avLst/>
          </a:prstGeom>
          <a:solidFill>
            <a:schemeClr val="bg1">
              <a:lumMod val="95000"/>
            </a:schemeClr>
          </a:solidFill>
          <a:ln w="38100">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HCL Tech Roobert"/>
            </a:endParaRPr>
          </a:p>
        </p:txBody>
      </p:sp>
      <p:sp>
        <p:nvSpPr>
          <p:cNvPr id="23" name="Oval 22">
            <a:extLst>
              <a:ext uri="{FF2B5EF4-FFF2-40B4-BE49-F238E27FC236}">
                <a16:creationId xmlns:a16="http://schemas.microsoft.com/office/drawing/2014/main" id="{E9494F8F-80B8-AFE2-A91C-68A903BEE077}"/>
              </a:ext>
            </a:extLst>
          </p:cNvPr>
          <p:cNvSpPr/>
          <p:nvPr/>
        </p:nvSpPr>
        <p:spPr>
          <a:xfrm>
            <a:off x="6650347" y="1664023"/>
            <a:ext cx="747814" cy="747814"/>
          </a:xfrm>
          <a:prstGeom prst="ellipse">
            <a:avLst/>
          </a:prstGeom>
          <a:solidFill>
            <a:schemeClr val="bg1">
              <a:lumMod val="95000"/>
            </a:schemeClr>
          </a:solidFill>
          <a:ln w="38100">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endParaRPr lang="en-US" sz="1400" dirty="0">
              <a:solidFill>
                <a:schemeClr val="tx1"/>
              </a:solidFill>
              <a:latin typeface="HCL Tech Roobert"/>
            </a:endParaRPr>
          </a:p>
        </p:txBody>
      </p:sp>
      <p:sp>
        <p:nvSpPr>
          <p:cNvPr id="24" name="Oval 23">
            <a:extLst>
              <a:ext uri="{FF2B5EF4-FFF2-40B4-BE49-F238E27FC236}">
                <a16:creationId xmlns:a16="http://schemas.microsoft.com/office/drawing/2014/main" id="{E17C8D9F-3CB0-5130-AAF1-4F85526FD4B3}"/>
              </a:ext>
            </a:extLst>
          </p:cNvPr>
          <p:cNvSpPr/>
          <p:nvPr/>
        </p:nvSpPr>
        <p:spPr>
          <a:xfrm>
            <a:off x="8506856" y="1664023"/>
            <a:ext cx="747814" cy="747814"/>
          </a:xfrm>
          <a:prstGeom prst="ellipse">
            <a:avLst/>
          </a:prstGeom>
          <a:solidFill>
            <a:schemeClr val="bg1">
              <a:lumMod val="95000"/>
            </a:schemeClr>
          </a:solidFill>
          <a:ln w="38100">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HCL Tech Roobert"/>
            </a:endParaRPr>
          </a:p>
        </p:txBody>
      </p:sp>
      <p:sp>
        <p:nvSpPr>
          <p:cNvPr id="25" name="Oval 24">
            <a:extLst>
              <a:ext uri="{FF2B5EF4-FFF2-40B4-BE49-F238E27FC236}">
                <a16:creationId xmlns:a16="http://schemas.microsoft.com/office/drawing/2014/main" id="{977188EA-5F04-8F7C-895B-C2FD2DD96080}"/>
              </a:ext>
            </a:extLst>
          </p:cNvPr>
          <p:cNvSpPr/>
          <p:nvPr/>
        </p:nvSpPr>
        <p:spPr>
          <a:xfrm>
            <a:off x="10363366" y="1664023"/>
            <a:ext cx="747814" cy="747814"/>
          </a:xfrm>
          <a:prstGeom prst="ellipse">
            <a:avLst/>
          </a:prstGeom>
          <a:solidFill>
            <a:schemeClr val="bg1">
              <a:lumMod val="95000"/>
            </a:schemeClr>
          </a:solidFill>
          <a:ln w="38100">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HCL Tech Roobert"/>
            </a:endParaRPr>
          </a:p>
        </p:txBody>
      </p:sp>
      <p:sp>
        <p:nvSpPr>
          <p:cNvPr id="26" name="Oval 25">
            <a:extLst>
              <a:ext uri="{FF2B5EF4-FFF2-40B4-BE49-F238E27FC236}">
                <a16:creationId xmlns:a16="http://schemas.microsoft.com/office/drawing/2014/main" id="{5988AC01-B5C9-507A-B221-78ED5346A348}"/>
              </a:ext>
            </a:extLst>
          </p:cNvPr>
          <p:cNvSpPr/>
          <p:nvPr/>
        </p:nvSpPr>
        <p:spPr>
          <a:xfrm>
            <a:off x="653225" y="2053847"/>
            <a:ext cx="1603005" cy="1603005"/>
          </a:xfrm>
          <a:prstGeom prst="ellipse">
            <a:avLst/>
          </a:prstGeom>
          <a:solidFill>
            <a:schemeClr val="bg1">
              <a:lumMod val="95000"/>
            </a:schemeClr>
          </a:solidFill>
          <a:ln w="38100">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5760" rIns="0" rtlCol="0" anchor="ctr"/>
          <a:lstStyle/>
          <a:p>
            <a:pPr algn="ctr"/>
            <a:endParaRPr lang="en-US" sz="1400">
              <a:latin typeface="HCL Tech Roobert"/>
            </a:endParaRPr>
          </a:p>
        </p:txBody>
      </p:sp>
      <p:sp>
        <p:nvSpPr>
          <p:cNvPr id="27" name="Oval 26">
            <a:extLst>
              <a:ext uri="{FF2B5EF4-FFF2-40B4-BE49-F238E27FC236}">
                <a16:creationId xmlns:a16="http://schemas.microsoft.com/office/drawing/2014/main" id="{B89FBCA1-B3F5-3589-9368-EA0E67F6613C}"/>
              </a:ext>
            </a:extLst>
          </p:cNvPr>
          <p:cNvSpPr/>
          <p:nvPr/>
        </p:nvSpPr>
        <p:spPr>
          <a:xfrm>
            <a:off x="2509734" y="2053847"/>
            <a:ext cx="1603005" cy="1603005"/>
          </a:xfrm>
          <a:prstGeom prst="ellipse">
            <a:avLst/>
          </a:prstGeom>
          <a:solidFill>
            <a:schemeClr val="bg1">
              <a:lumMod val="95000"/>
            </a:schemeClr>
          </a:solidFill>
          <a:ln w="38100">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5760" rIns="0" rtlCol="0" anchor="ctr"/>
          <a:lstStyle/>
          <a:p>
            <a:pPr algn="ctr"/>
            <a:endParaRPr lang="en-US" sz="1400">
              <a:latin typeface="HCL Tech Roobert"/>
            </a:endParaRPr>
          </a:p>
        </p:txBody>
      </p:sp>
      <p:sp>
        <p:nvSpPr>
          <p:cNvPr id="28" name="Oval 27">
            <a:extLst>
              <a:ext uri="{FF2B5EF4-FFF2-40B4-BE49-F238E27FC236}">
                <a16:creationId xmlns:a16="http://schemas.microsoft.com/office/drawing/2014/main" id="{7DA6510C-59FB-CB8E-8818-7D667A24ED0D}"/>
              </a:ext>
            </a:extLst>
          </p:cNvPr>
          <p:cNvSpPr/>
          <p:nvPr/>
        </p:nvSpPr>
        <p:spPr>
          <a:xfrm>
            <a:off x="4366243" y="2053847"/>
            <a:ext cx="1603005" cy="1603005"/>
          </a:xfrm>
          <a:prstGeom prst="ellipse">
            <a:avLst/>
          </a:prstGeom>
          <a:solidFill>
            <a:schemeClr val="bg1">
              <a:lumMod val="95000"/>
            </a:schemeClr>
          </a:solidFill>
          <a:ln w="38100">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5760" rIns="0" rtlCol="0" anchor="ctr"/>
          <a:lstStyle/>
          <a:p>
            <a:pPr algn="ctr"/>
            <a:endParaRPr lang="en-US" sz="1400">
              <a:latin typeface="HCL Tech Roobert"/>
            </a:endParaRPr>
          </a:p>
        </p:txBody>
      </p:sp>
      <p:sp>
        <p:nvSpPr>
          <p:cNvPr id="29" name="Oval 28">
            <a:extLst>
              <a:ext uri="{FF2B5EF4-FFF2-40B4-BE49-F238E27FC236}">
                <a16:creationId xmlns:a16="http://schemas.microsoft.com/office/drawing/2014/main" id="{A9A142B8-741A-8813-4261-DAFB5BE761D1}"/>
              </a:ext>
            </a:extLst>
          </p:cNvPr>
          <p:cNvSpPr/>
          <p:nvPr/>
        </p:nvSpPr>
        <p:spPr>
          <a:xfrm>
            <a:off x="6222752" y="2053847"/>
            <a:ext cx="1603005" cy="1603005"/>
          </a:xfrm>
          <a:prstGeom prst="ellipse">
            <a:avLst/>
          </a:prstGeom>
          <a:solidFill>
            <a:schemeClr val="bg1">
              <a:lumMod val="95000"/>
            </a:schemeClr>
          </a:solidFill>
          <a:ln w="38100">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5760" rIns="0" rtlCol="0" anchor="ctr"/>
          <a:lstStyle/>
          <a:p>
            <a:pPr algn="ctr">
              <a:lnSpc>
                <a:spcPct val="90000"/>
              </a:lnSpc>
            </a:pPr>
            <a:endParaRPr lang="en-US" sz="1400" dirty="0">
              <a:solidFill>
                <a:schemeClr val="tx1"/>
              </a:solidFill>
              <a:latin typeface="HCL Tech Roobert"/>
            </a:endParaRPr>
          </a:p>
        </p:txBody>
      </p:sp>
      <p:sp>
        <p:nvSpPr>
          <p:cNvPr id="30" name="Oval 29">
            <a:extLst>
              <a:ext uri="{FF2B5EF4-FFF2-40B4-BE49-F238E27FC236}">
                <a16:creationId xmlns:a16="http://schemas.microsoft.com/office/drawing/2014/main" id="{7C6060F5-BCC8-356E-9C88-5BA467D96CD9}"/>
              </a:ext>
            </a:extLst>
          </p:cNvPr>
          <p:cNvSpPr/>
          <p:nvPr/>
        </p:nvSpPr>
        <p:spPr>
          <a:xfrm>
            <a:off x="8079261" y="2053847"/>
            <a:ext cx="1603005" cy="1603005"/>
          </a:xfrm>
          <a:prstGeom prst="ellipse">
            <a:avLst/>
          </a:prstGeom>
          <a:solidFill>
            <a:schemeClr val="bg1">
              <a:lumMod val="95000"/>
            </a:schemeClr>
          </a:solidFill>
          <a:ln w="38100">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5760" rIns="0" rtlCol="0" anchor="ctr"/>
          <a:lstStyle/>
          <a:p>
            <a:pPr algn="ctr"/>
            <a:endParaRPr lang="en-US" sz="1400">
              <a:latin typeface="HCL Tech Roobert"/>
            </a:endParaRPr>
          </a:p>
        </p:txBody>
      </p:sp>
      <p:sp>
        <p:nvSpPr>
          <p:cNvPr id="31" name="Oval 30">
            <a:extLst>
              <a:ext uri="{FF2B5EF4-FFF2-40B4-BE49-F238E27FC236}">
                <a16:creationId xmlns:a16="http://schemas.microsoft.com/office/drawing/2014/main" id="{9E61B506-EE95-73D3-383A-F6D3B5597BFF}"/>
              </a:ext>
            </a:extLst>
          </p:cNvPr>
          <p:cNvSpPr/>
          <p:nvPr/>
        </p:nvSpPr>
        <p:spPr>
          <a:xfrm>
            <a:off x="9935771" y="2053847"/>
            <a:ext cx="1603005" cy="1603005"/>
          </a:xfrm>
          <a:prstGeom prst="ellipse">
            <a:avLst/>
          </a:prstGeom>
          <a:solidFill>
            <a:schemeClr val="bg1">
              <a:lumMod val="95000"/>
            </a:schemeClr>
          </a:solidFill>
          <a:ln w="38100">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365760" rIns="0" rtlCol="0" anchor="ctr"/>
          <a:lstStyle/>
          <a:p>
            <a:pPr algn="ctr"/>
            <a:endParaRPr lang="en-US" sz="1400">
              <a:latin typeface="HCL Tech Roobert"/>
            </a:endParaRPr>
          </a:p>
        </p:txBody>
      </p:sp>
      <p:sp>
        <p:nvSpPr>
          <p:cNvPr id="32" name="Oval 31">
            <a:extLst>
              <a:ext uri="{FF2B5EF4-FFF2-40B4-BE49-F238E27FC236}">
                <a16:creationId xmlns:a16="http://schemas.microsoft.com/office/drawing/2014/main" id="{647315E8-0EB4-3F81-C009-BDB89722BD90}"/>
              </a:ext>
            </a:extLst>
          </p:cNvPr>
          <p:cNvSpPr/>
          <p:nvPr/>
        </p:nvSpPr>
        <p:spPr>
          <a:xfrm>
            <a:off x="1173805" y="1757008"/>
            <a:ext cx="561844" cy="561844"/>
          </a:xfrm>
          <a:prstGeom prst="ellipse">
            <a:avLst/>
          </a:prstGeom>
          <a:solidFill>
            <a:srgbClr val="5F1EBE"/>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HCL Tech Roobert"/>
            </a:endParaRPr>
          </a:p>
        </p:txBody>
      </p:sp>
      <p:sp>
        <p:nvSpPr>
          <p:cNvPr id="33" name="Oval 32">
            <a:extLst>
              <a:ext uri="{FF2B5EF4-FFF2-40B4-BE49-F238E27FC236}">
                <a16:creationId xmlns:a16="http://schemas.microsoft.com/office/drawing/2014/main" id="{8D1DB595-1B28-CB5C-16AA-728C7B5E6EFA}"/>
              </a:ext>
            </a:extLst>
          </p:cNvPr>
          <p:cNvSpPr/>
          <p:nvPr/>
        </p:nvSpPr>
        <p:spPr>
          <a:xfrm>
            <a:off x="3030314" y="1757008"/>
            <a:ext cx="561844" cy="561844"/>
          </a:xfrm>
          <a:prstGeom prst="ellipse">
            <a:avLst/>
          </a:prstGeom>
          <a:solidFill>
            <a:srgbClr val="3C91FF"/>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HCL Tech Roobert"/>
            </a:endParaRPr>
          </a:p>
        </p:txBody>
      </p:sp>
      <p:sp>
        <p:nvSpPr>
          <p:cNvPr id="34" name="Oval 33">
            <a:extLst>
              <a:ext uri="{FF2B5EF4-FFF2-40B4-BE49-F238E27FC236}">
                <a16:creationId xmlns:a16="http://schemas.microsoft.com/office/drawing/2014/main" id="{0F7B8E9D-0941-CA67-E587-C09AFA87DAA5}"/>
              </a:ext>
            </a:extLst>
          </p:cNvPr>
          <p:cNvSpPr/>
          <p:nvPr/>
        </p:nvSpPr>
        <p:spPr>
          <a:xfrm>
            <a:off x="4886823" y="1757008"/>
            <a:ext cx="561844" cy="561844"/>
          </a:xfrm>
          <a:prstGeom prst="ellipse">
            <a:avLst/>
          </a:prstGeom>
          <a:solidFill>
            <a:srgbClr val="5F1EBE"/>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HCL Tech Roobert"/>
            </a:endParaRPr>
          </a:p>
        </p:txBody>
      </p:sp>
      <p:sp>
        <p:nvSpPr>
          <p:cNvPr id="35" name="Oval 34">
            <a:extLst>
              <a:ext uri="{FF2B5EF4-FFF2-40B4-BE49-F238E27FC236}">
                <a16:creationId xmlns:a16="http://schemas.microsoft.com/office/drawing/2014/main" id="{1BED44D5-C37F-A444-9D2F-535E79A5DC7E}"/>
              </a:ext>
            </a:extLst>
          </p:cNvPr>
          <p:cNvSpPr/>
          <p:nvPr/>
        </p:nvSpPr>
        <p:spPr>
          <a:xfrm>
            <a:off x="6743332" y="1757008"/>
            <a:ext cx="561844" cy="561844"/>
          </a:xfrm>
          <a:prstGeom prst="ellipse">
            <a:avLst/>
          </a:prstGeom>
          <a:solidFill>
            <a:srgbClr val="3C91FF"/>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endParaRPr lang="en-US" sz="1400" dirty="0">
              <a:solidFill>
                <a:schemeClr val="tx1"/>
              </a:solidFill>
              <a:latin typeface="HCL Tech Roobert"/>
            </a:endParaRPr>
          </a:p>
        </p:txBody>
      </p:sp>
      <p:sp>
        <p:nvSpPr>
          <p:cNvPr id="36" name="Oval 35">
            <a:extLst>
              <a:ext uri="{FF2B5EF4-FFF2-40B4-BE49-F238E27FC236}">
                <a16:creationId xmlns:a16="http://schemas.microsoft.com/office/drawing/2014/main" id="{E63D30D7-988D-F65E-886F-0590F9DA4724}"/>
              </a:ext>
            </a:extLst>
          </p:cNvPr>
          <p:cNvSpPr/>
          <p:nvPr/>
        </p:nvSpPr>
        <p:spPr>
          <a:xfrm>
            <a:off x="8599841" y="1757008"/>
            <a:ext cx="561844" cy="561844"/>
          </a:xfrm>
          <a:prstGeom prst="ellipse">
            <a:avLst/>
          </a:prstGeom>
          <a:solidFill>
            <a:srgbClr val="5F1EBE"/>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HCL Tech Roobert"/>
            </a:endParaRPr>
          </a:p>
        </p:txBody>
      </p:sp>
      <p:sp>
        <p:nvSpPr>
          <p:cNvPr id="37" name="Oval 36">
            <a:extLst>
              <a:ext uri="{FF2B5EF4-FFF2-40B4-BE49-F238E27FC236}">
                <a16:creationId xmlns:a16="http://schemas.microsoft.com/office/drawing/2014/main" id="{74006EAA-4F1B-7B5C-1547-9401DB09ACFF}"/>
              </a:ext>
            </a:extLst>
          </p:cNvPr>
          <p:cNvSpPr/>
          <p:nvPr/>
        </p:nvSpPr>
        <p:spPr>
          <a:xfrm>
            <a:off x="10456351" y="1757008"/>
            <a:ext cx="561844" cy="561844"/>
          </a:xfrm>
          <a:prstGeom prst="ellipse">
            <a:avLst/>
          </a:prstGeom>
          <a:solidFill>
            <a:srgbClr val="3C91FF"/>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HCL Tech Roobert"/>
            </a:endParaRPr>
          </a:p>
        </p:txBody>
      </p:sp>
      <p:sp>
        <p:nvSpPr>
          <p:cNvPr id="39" name="TextBox 38">
            <a:extLst>
              <a:ext uri="{FF2B5EF4-FFF2-40B4-BE49-F238E27FC236}">
                <a16:creationId xmlns:a16="http://schemas.microsoft.com/office/drawing/2014/main" id="{5F488F54-A0C5-E64E-2027-394DFC743B7B}"/>
              </a:ext>
            </a:extLst>
          </p:cNvPr>
          <p:cNvSpPr txBox="1"/>
          <p:nvPr/>
        </p:nvSpPr>
        <p:spPr>
          <a:xfrm>
            <a:off x="6228558" y="2335102"/>
            <a:ext cx="1605268" cy="1015663"/>
          </a:xfrm>
          <a:prstGeom prst="rect">
            <a:avLst/>
          </a:prstGeom>
          <a:noFill/>
        </p:spPr>
        <p:txBody>
          <a:bodyPr wrap="square" anchor="ctr">
            <a:spAutoFit/>
          </a:bodyPr>
          <a:lstStyle/>
          <a:p>
            <a:pPr algn="ctr"/>
            <a:r>
              <a:rPr lang="en-US" sz="1200" dirty="0">
                <a:latin typeface="HCL Tech Roobert"/>
              </a:rPr>
              <a:t>Workflows with unsupported actions converted with  place holder actions remediated manually.</a:t>
            </a:r>
          </a:p>
        </p:txBody>
      </p:sp>
      <p:sp>
        <p:nvSpPr>
          <p:cNvPr id="40" name="Oval 39">
            <a:extLst>
              <a:ext uri="{FF2B5EF4-FFF2-40B4-BE49-F238E27FC236}">
                <a16:creationId xmlns:a16="http://schemas.microsoft.com/office/drawing/2014/main" id="{EA5D72B9-D3B5-00E0-ED53-6E99FA690CEA}"/>
              </a:ext>
            </a:extLst>
          </p:cNvPr>
          <p:cNvSpPr/>
          <p:nvPr/>
        </p:nvSpPr>
        <p:spPr>
          <a:xfrm>
            <a:off x="1173805" y="4227125"/>
            <a:ext cx="561844" cy="561844"/>
          </a:xfrm>
          <a:prstGeom prst="ellipse">
            <a:avLst/>
          </a:prstGeom>
          <a:solidFill>
            <a:srgbClr val="5F1EBE"/>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HCL Tech Roobert"/>
              </a:rPr>
              <a:t>1</a:t>
            </a:r>
          </a:p>
        </p:txBody>
      </p:sp>
      <p:sp>
        <p:nvSpPr>
          <p:cNvPr id="41" name="Oval 40">
            <a:extLst>
              <a:ext uri="{FF2B5EF4-FFF2-40B4-BE49-F238E27FC236}">
                <a16:creationId xmlns:a16="http://schemas.microsoft.com/office/drawing/2014/main" id="{D48E1570-DAC5-B8AA-F194-0DFB2A9F3D6C}"/>
              </a:ext>
            </a:extLst>
          </p:cNvPr>
          <p:cNvSpPr/>
          <p:nvPr/>
        </p:nvSpPr>
        <p:spPr>
          <a:xfrm>
            <a:off x="3030314" y="4227125"/>
            <a:ext cx="561844" cy="561844"/>
          </a:xfrm>
          <a:prstGeom prst="ellipse">
            <a:avLst/>
          </a:prstGeom>
          <a:solidFill>
            <a:srgbClr val="3C91FF"/>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HCL Tech Roobert"/>
              </a:rPr>
              <a:t>2</a:t>
            </a:r>
          </a:p>
        </p:txBody>
      </p:sp>
      <p:sp>
        <p:nvSpPr>
          <p:cNvPr id="42" name="Oval 41">
            <a:extLst>
              <a:ext uri="{FF2B5EF4-FFF2-40B4-BE49-F238E27FC236}">
                <a16:creationId xmlns:a16="http://schemas.microsoft.com/office/drawing/2014/main" id="{74CAAD56-3DCE-6CA8-C96B-9B53816C6FB4}"/>
              </a:ext>
            </a:extLst>
          </p:cNvPr>
          <p:cNvSpPr/>
          <p:nvPr/>
        </p:nvSpPr>
        <p:spPr>
          <a:xfrm>
            <a:off x="4886823" y="4227125"/>
            <a:ext cx="561844" cy="561844"/>
          </a:xfrm>
          <a:prstGeom prst="ellipse">
            <a:avLst/>
          </a:prstGeom>
          <a:solidFill>
            <a:srgbClr val="5F1EBE"/>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HCL Tech Roobert"/>
              </a:rPr>
              <a:t>3</a:t>
            </a:r>
          </a:p>
        </p:txBody>
      </p:sp>
      <p:sp>
        <p:nvSpPr>
          <p:cNvPr id="43" name="Oval 42">
            <a:extLst>
              <a:ext uri="{FF2B5EF4-FFF2-40B4-BE49-F238E27FC236}">
                <a16:creationId xmlns:a16="http://schemas.microsoft.com/office/drawing/2014/main" id="{0C2B9CDC-6975-1AC2-7B51-D0D1E22C5CDC}"/>
              </a:ext>
            </a:extLst>
          </p:cNvPr>
          <p:cNvSpPr/>
          <p:nvPr/>
        </p:nvSpPr>
        <p:spPr>
          <a:xfrm>
            <a:off x="6743332" y="4227125"/>
            <a:ext cx="561844" cy="561844"/>
          </a:xfrm>
          <a:prstGeom prst="ellipse">
            <a:avLst/>
          </a:prstGeom>
          <a:solidFill>
            <a:srgbClr val="3C91FF"/>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US" sz="1600" b="1" dirty="0">
                <a:solidFill>
                  <a:schemeClr val="bg1"/>
                </a:solidFill>
                <a:latin typeface="HCL Tech Roobert"/>
              </a:rPr>
              <a:t>4</a:t>
            </a:r>
          </a:p>
        </p:txBody>
      </p:sp>
      <p:sp>
        <p:nvSpPr>
          <p:cNvPr id="44" name="Oval 43">
            <a:extLst>
              <a:ext uri="{FF2B5EF4-FFF2-40B4-BE49-F238E27FC236}">
                <a16:creationId xmlns:a16="http://schemas.microsoft.com/office/drawing/2014/main" id="{CC134942-872A-D6E1-D51F-03250B34CE83}"/>
              </a:ext>
            </a:extLst>
          </p:cNvPr>
          <p:cNvSpPr/>
          <p:nvPr/>
        </p:nvSpPr>
        <p:spPr>
          <a:xfrm>
            <a:off x="8599841" y="4227125"/>
            <a:ext cx="561844" cy="561844"/>
          </a:xfrm>
          <a:prstGeom prst="ellipse">
            <a:avLst/>
          </a:prstGeom>
          <a:solidFill>
            <a:srgbClr val="5F1EBE"/>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HCL Tech Roobert"/>
              </a:rPr>
              <a:t>5</a:t>
            </a:r>
          </a:p>
        </p:txBody>
      </p:sp>
      <p:sp>
        <p:nvSpPr>
          <p:cNvPr id="45" name="Oval 44">
            <a:extLst>
              <a:ext uri="{FF2B5EF4-FFF2-40B4-BE49-F238E27FC236}">
                <a16:creationId xmlns:a16="http://schemas.microsoft.com/office/drawing/2014/main" id="{EFAF995E-1F84-7BF0-BCB5-736BF3E91EC9}"/>
              </a:ext>
            </a:extLst>
          </p:cNvPr>
          <p:cNvSpPr/>
          <p:nvPr/>
        </p:nvSpPr>
        <p:spPr>
          <a:xfrm>
            <a:off x="10456351" y="4227125"/>
            <a:ext cx="561844" cy="561844"/>
          </a:xfrm>
          <a:prstGeom prst="ellipse">
            <a:avLst/>
          </a:prstGeom>
          <a:solidFill>
            <a:srgbClr val="3C91FF"/>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HCL Tech Roobert"/>
              </a:rPr>
              <a:t>6</a:t>
            </a:r>
          </a:p>
        </p:txBody>
      </p:sp>
      <p:sp>
        <p:nvSpPr>
          <p:cNvPr id="46" name="TextBox 45">
            <a:extLst>
              <a:ext uri="{FF2B5EF4-FFF2-40B4-BE49-F238E27FC236}">
                <a16:creationId xmlns:a16="http://schemas.microsoft.com/office/drawing/2014/main" id="{45911CD5-D5C7-12BF-323F-882DB75D7132}"/>
              </a:ext>
            </a:extLst>
          </p:cNvPr>
          <p:cNvSpPr txBox="1"/>
          <p:nvPr/>
        </p:nvSpPr>
        <p:spPr>
          <a:xfrm>
            <a:off x="8057358" y="2427435"/>
            <a:ext cx="1605268" cy="830997"/>
          </a:xfrm>
          <a:prstGeom prst="rect">
            <a:avLst/>
          </a:prstGeom>
          <a:noFill/>
        </p:spPr>
        <p:txBody>
          <a:bodyPr wrap="square" anchor="ctr">
            <a:spAutoFit/>
          </a:bodyPr>
          <a:lstStyle/>
          <a:p>
            <a:pPr algn="ctr"/>
            <a:r>
              <a:rPr lang="en-US" sz="1200" dirty="0">
                <a:latin typeface="HCL Tech Roobert"/>
              </a:rPr>
              <a:t>Define workflow once and create multiple instances from CSV input</a:t>
            </a:r>
          </a:p>
        </p:txBody>
      </p:sp>
      <p:sp>
        <p:nvSpPr>
          <p:cNvPr id="47" name="TextBox 46">
            <a:extLst>
              <a:ext uri="{FF2B5EF4-FFF2-40B4-BE49-F238E27FC236}">
                <a16:creationId xmlns:a16="http://schemas.microsoft.com/office/drawing/2014/main" id="{CEE6C688-256B-7F3C-A58B-6696BF214E9E}"/>
              </a:ext>
            </a:extLst>
          </p:cNvPr>
          <p:cNvSpPr txBox="1"/>
          <p:nvPr/>
        </p:nvSpPr>
        <p:spPr>
          <a:xfrm>
            <a:off x="9969287" y="2427435"/>
            <a:ext cx="1605268" cy="830997"/>
          </a:xfrm>
          <a:prstGeom prst="rect">
            <a:avLst/>
          </a:prstGeom>
          <a:noFill/>
        </p:spPr>
        <p:txBody>
          <a:bodyPr wrap="square" anchor="ctr">
            <a:spAutoFit/>
          </a:bodyPr>
          <a:lstStyle/>
          <a:p>
            <a:pPr algn="ctr"/>
            <a:r>
              <a:rPr lang="en-US" sz="1200" dirty="0">
                <a:latin typeface="HCL Tech Roobert"/>
              </a:rPr>
              <a:t>Power Automate flows are packaged into solutions to be imported seamlessly</a:t>
            </a:r>
          </a:p>
        </p:txBody>
      </p:sp>
      <p:sp>
        <p:nvSpPr>
          <p:cNvPr id="48" name="TextBox 47">
            <a:extLst>
              <a:ext uri="{FF2B5EF4-FFF2-40B4-BE49-F238E27FC236}">
                <a16:creationId xmlns:a16="http://schemas.microsoft.com/office/drawing/2014/main" id="{3E2982B5-02DF-F75C-6871-D92E87D993BD}"/>
              </a:ext>
            </a:extLst>
          </p:cNvPr>
          <p:cNvSpPr txBox="1"/>
          <p:nvPr/>
        </p:nvSpPr>
        <p:spPr>
          <a:xfrm>
            <a:off x="4450211" y="2427435"/>
            <a:ext cx="1459335" cy="830997"/>
          </a:xfrm>
          <a:prstGeom prst="rect">
            <a:avLst/>
          </a:prstGeom>
          <a:noFill/>
        </p:spPr>
        <p:txBody>
          <a:bodyPr wrap="square" anchor="ctr">
            <a:spAutoFit/>
          </a:bodyPr>
          <a:lstStyle/>
          <a:p>
            <a:pPr algn="ctr"/>
            <a:r>
              <a:rPr lang="en-US" sz="1200" dirty="0">
                <a:latin typeface="HCL Tech Roobert"/>
              </a:rPr>
              <a:t>Supports the conversion of most SharePoint workflow actions </a:t>
            </a:r>
          </a:p>
        </p:txBody>
      </p:sp>
      <p:sp>
        <p:nvSpPr>
          <p:cNvPr id="49" name="TextBox 48">
            <a:extLst>
              <a:ext uri="{FF2B5EF4-FFF2-40B4-BE49-F238E27FC236}">
                <a16:creationId xmlns:a16="http://schemas.microsoft.com/office/drawing/2014/main" id="{7F7378A9-4826-45B4-8320-735BFA6B25E7}"/>
              </a:ext>
            </a:extLst>
          </p:cNvPr>
          <p:cNvSpPr txBox="1"/>
          <p:nvPr/>
        </p:nvSpPr>
        <p:spPr>
          <a:xfrm>
            <a:off x="2529394" y="2335102"/>
            <a:ext cx="1605268" cy="1015663"/>
          </a:xfrm>
          <a:prstGeom prst="rect">
            <a:avLst/>
          </a:prstGeom>
          <a:noFill/>
        </p:spPr>
        <p:txBody>
          <a:bodyPr wrap="square" anchor="ctr">
            <a:spAutoFit/>
          </a:bodyPr>
          <a:lstStyle/>
          <a:p>
            <a:pPr algn="ctr"/>
            <a:r>
              <a:rPr lang="en-US" sz="1200" dirty="0">
                <a:latin typeface="HCL Tech Roobert"/>
              </a:rPr>
              <a:t>You can selectively convert the workflows you would like to convert to Power Automate Flows.</a:t>
            </a:r>
          </a:p>
        </p:txBody>
      </p:sp>
      <p:sp>
        <p:nvSpPr>
          <p:cNvPr id="50" name="TextBox 49">
            <a:extLst>
              <a:ext uri="{FF2B5EF4-FFF2-40B4-BE49-F238E27FC236}">
                <a16:creationId xmlns:a16="http://schemas.microsoft.com/office/drawing/2014/main" id="{213F1E21-E131-3220-0EC5-071BF159512D}"/>
              </a:ext>
            </a:extLst>
          </p:cNvPr>
          <p:cNvSpPr txBox="1"/>
          <p:nvPr/>
        </p:nvSpPr>
        <p:spPr>
          <a:xfrm>
            <a:off x="672886" y="2335102"/>
            <a:ext cx="1605268" cy="1015663"/>
          </a:xfrm>
          <a:prstGeom prst="rect">
            <a:avLst/>
          </a:prstGeom>
          <a:noFill/>
        </p:spPr>
        <p:txBody>
          <a:bodyPr wrap="square" anchor="ctr">
            <a:spAutoFit/>
          </a:bodyPr>
          <a:lstStyle/>
          <a:p>
            <a:pPr algn="ctr"/>
            <a:r>
              <a:rPr lang="en-US" sz="1200" dirty="0">
                <a:latin typeface="HCL Tech Roobert"/>
              </a:rPr>
              <a:t>Connects to your SharePoint Site and auto-discovers all SharePoint 2010 workflows</a:t>
            </a:r>
          </a:p>
        </p:txBody>
      </p:sp>
      <p:sp>
        <p:nvSpPr>
          <p:cNvPr id="51" name="Oval 50">
            <a:extLst>
              <a:ext uri="{FF2B5EF4-FFF2-40B4-BE49-F238E27FC236}">
                <a16:creationId xmlns:a16="http://schemas.microsoft.com/office/drawing/2014/main" id="{D5B2E00A-0B0C-80C4-BF5B-D88A4C9A7837}"/>
              </a:ext>
            </a:extLst>
          </p:cNvPr>
          <p:cNvSpPr/>
          <p:nvPr/>
        </p:nvSpPr>
        <p:spPr>
          <a:xfrm>
            <a:off x="1222560" y="4275880"/>
            <a:ext cx="464334" cy="464334"/>
          </a:xfrm>
          <a:prstGeom prst="ellipse">
            <a:avLst/>
          </a:prstGeom>
          <a:noFill/>
          <a:ln w="9525">
            <a:solidFill>
              <a:schemeClr val="bg1">
                <a:lumMod val="95000"/>
              </a:schemeClr>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HCL Tech Roobert"/>
            </a:endParaRPr>
          </a:p>
        </p:txBody>
      </p:sp>
      <p:sp>
        <p:nvSpPr>
          <p:cNvPr id="52" name="Oval 51">
            <a:extLst>
              <a:ext uri="{FF2B5EF4-FFF2-40B4-BE49-F238E27FC236}">
                <a16:creationId xmlns:a16="http://schemas.microsoft.com/office/drawing/2014/main" id="{4F9A37A4-83A3-530B-B437-7470617EB1F5}"/>
              </a:ext>
            </a:extLst>
          </p:cNvPr>
          <p:cNvSpPr/>
          <p:nvPr/>
        </p:nvSpPr>
        <p:spPr>
          <a:xfrm>
            <a:off x="3079069" y="4275880"/>
            <a:ext cx="464334" cy="464334"/>
          </a:xfrm>
          <a:prstGeom prst="ellipse">
            <a:avLst/>
          </a:prstGeom>
          <a:noFill/>
          <a:ln w="9525">
            <a:solidFill>
              <a:schemeClr val="bg1">
                <a:lumMod val="95000"/>
              </a:schemeClr>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HCL Tech Roobert"/>
            </a:endParaRPr>
          </a:p>
        </p:txBody>
      </p:sp>
      <p:sp>
        <p:nvSpPr>
          <p:cNvPr id="53" name="Oval 52">
            <a:extLst>
              <a:ext uri="{FF2B5EF4-FFF2-40B4-BE49-F238E27FC236}">
                <a16:creationId xmlns:a16="http://schemas.microsoft.com/office/drawing/2014/main" id="{F70650BD-5957-8DF4-FE09-C0EB03175F28}"/>
              </a:ext>
            </a:extLst>
          </p:cNvPr>
          <p:cNvSpPr/>
          <p:nvPr/>
        </p:nvSpPr>
        <p:spPr>
          <a:xfrm>
            <a:off x="4935578" y="4275880"/>
            <a:ext cx="464334" cy="464334"/>
          </a:xfrm>
          <a:prstGeom prst="ellipse">
            <a:avLst/>
          </a:prstGeom>
          <a:noFill/>
          <a:ln w="9525">
            <a:solidFill>
              <a:schemeClr val="bg1">
                <a:lumMod val="95000"/>
              </a:schemeClr>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HCL Tech Roobert"/>
            </a:endParaRPr>
          </a:p>
        </p:txBody>
      </p:sp>
      <p:sp>
        <p:nvSpPr>
          <p:cNvPr id="54" name="Oval 53">
            <a:extLst>
              <a:ext uri="{FF2B5EF4-FFF2-40B4-BE49-F238E27FC236}">
                <a16:creationId xmlns:a16="http://schemas.microsoft.com/office/drawing/2014/main" id="{C20F0EDC-2CEB-FB0F-FBFC-B401D2986573}"/>
              </a:ext>
            </a:extLst>
          </p:cNvPr>
          <p:cNvSpPr/>
          <p:nvPr/>
        </p:nvSpPr>
        <p:spPr>
          <a:xfrm>
            <a:off x="6792087" y="4275880"/>
            <a:ext cx="464334" cy="464334"/>
          </a:xfrm>
          <a:prstGeom prst="ellipse">
            <a:avLst/>
          </a:prstGeom>
          <a:noFill/>
          <a:ln w="9525">
            <a:solidFill>
              <a:schemeClr val="bg1">
                <a:lumMod val="95000"/>
              </a:schemeClr>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lnSpc>
                <a:spcPct val="90000"/>
              </a:lnSpc>
            </a:pPr>
            <a:endParaRPr lang="en-US" sz="1600" b="1" dirty="0">
              <a:solidFill>
                <a:schemeClr val="bg1"/>
              </a:solidFill>
              <a:latin typeface="HCL Tech Roobert"/>
            </a:endParaRPr>
          </a:p>
        </p:txBody>
      </p:sp>
      <p:sp>
        <p:nvSpPr>
          <p:cNvPr id="55" name="Oval 54">
            <a:extLst>
              <a:ext uri="{FF2B5EF4-FFF2-40B4-BE49-F238E27FC236}">
                <a16:creationId xmlns:a16="http://schemas.microsoft.com/office/drawing/2014/main" id="{17564F1D-5F0A-75E1-5547-4043A67641A6}"/>
              </a:ext>
            </a:extLst>
          </p:cNvPr>
          <p:cNvSpPr/>
          <p:nvPr/>
        </p:nvSpPr>
        <p:spPr>
          <a:xfrm>
            <a:off x="8648596" y="4275880"/>
            <a:ext cx="464334" cy="464334"/>
          </a:xfrm>
          <a:prstGeom prst="ellipse">
            <a:avLst/>
          </a:prstGeom>
          <a:noFill/>
          <a:ln w="9525">
            <a:solidFill>
              <a:schemeClr val="bg1">
                <a:lumMod val="95000"/>
              </a:schemeClr>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HCL Tech Roobert"/>
            </a:endParaRPr>
          </a:p>
        </p:txBody>
      </p:sp>
      <p:sp>
        <p:nvSpPr>
          <p:cNvPr id="56" name="Oval 55">
            <a:extLst>
              <a:ext uri="{FF2B5EF4-FFF2-40B4-BE49-F238E27FC236}">
                <a16:creationId xmlns:a16="http://schemas.microsoft.com/office/drawing/2014/main" id="{04D65EE6-D0A9-8101-036B-68314A5021E7}"/>
              </a:ext>
            </a:extLst>
          </p:cNvPr>
          <p:cNvSpPr/>
          <p:nvPr/>
        </p:nvSpPr>
        <p:spPr>
          <a:xfrm>
            <a:off x="10505106" y="4275880"/>
            <a:ext cx="464334" cy="464334"/>
          </a:xfrm>
          <a:prstGeom prst="ellipse">
            <a:avLst/>
          </a:prstGeom>
          <a:noFill/>
          <a:ln w="9525">
            <a:solidFill>
              <a:schemeClr val="bg1">
                <a:lumMod val="95000"/>
              </a:schemeClr>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HCL Tech Roobert"/>
            </a:endParaRPr>
          </a:p>
        </p:txBody>
      </p:sp>
      <p:grpSp>
        <p:nvGrpSpPr>
          <p:cNvPr id="57" name="Google Shape;1819;p35">
            <a:extLst>
              <a:ext uri="{FF2B5EF4-FFF2-40B4-BE49-F238E27FC236}">
                <a16:creationId xmlns:a16="http://schemas.microsoft.com/office/drawing/2014/main" id="{DBB253D3-FFAC-6A64-8E1E-CDFFE6642057}"/>
              </a:ext>
            </a:extLst>
          </p:cNvPr>
          <p:cNvGrpSpPr/>
          <p:nvPr/>
        </p:nvGrpSpPr>
        <p:grpSpPr>
          <a:xfrm>
            <a:off x="1301998" y="1872371"/>
            <a:ext cx="292779" cy="266347"/>
            <a:chOff x="-35839800" y="3561025"/>
            <a:chExt cx="291450" cy="291650"/>
          </a:xfrm>
          <a:solidFill>
            <a:schemeClr val="bg1"/>
          </a:solidFill>
        </p:grpSpPr>
        <p:sp>
          <p:nvSpPr>
            <p:cNvPr id="126" name="Google Shape;1820;p35">
              <a:extLst>
                <a:ext uri="{FF2B5EF4-FFF2-40B4-BE49-F238E27FC236}">
                  <a16:creationId xmlns:a16="http://schemas.microsoft.com/office/drawing/2014/main" id="{193B82ED-BC56-CA7E-6615-E2B7E018B3DC}"/>
                </a:ext>
              </a:extLst>
            </p:cNvPr>
            <p:cNvSpPr/>
            <p:nvPr/>
          </p:nvSpPr>
          <p:spPr>
            <a:xfrm>
              <a:off x="-35772850" y="3612425"/>
              <a:ext cx="155200" cy="142575"/>
            </a:xfrm>
            <a:custGeom>
              <a:avLst/>
              <a:gdLst/>
              <a:ahLst/>
              <a:cxnLst/>
              <a:rect l="l" t="t" r="r" b="b"/>
              <a:pathLst>
                <a:path w="6208" h="5703" extrusionOk="0">
                  <a:moveTo>
                    <a:pt x="3088" y="693"/>
                  </a:moveTo>
                  <a:cubicBezTo>
                    <a:pt x="3655" y="693"/>
                    <a:pt x="4128" y="1166"/>
                    <a:pt x="4128" y="1733"/>
                  </a:cubicBezTo>
                  <a:cubicBezTo>
                    <a:pt x="4128" y="2174"/>
                    <a:pt x="3844" y="2552"/>
                    <a:pt x="3466" y="2710"/>
                  </a:cubicBezTo>
                  <a:lnTo>
                    <a:pt x="3466" y="3119"/>
                  </a:lnTo>
                  <a:cubicBezTo>
                    <a:pt x="3466" y="3308"/>
                    <a:pt x="3309" y="3466"/>
                    <a:pt x="3088" y="3466"/>
                  </a:cubicBezTo>
                  <a:cubicBezTo>
                    <a:pt x="2899" y="3466"/>
                    <a:pt x="2742" y="3308"/>
                    <a:pt x="2742" y="3119"/>
                  </a:cubicBezTo>
                  <a:lnTo>
                    <a:pt x="2742" y="2710"/>
                  </a:lnTo>
                  <a:cubicBezTo>
                    <a:pt x="2742" y="2426"/>
                    <a:pt x="2931" y="2174"/>
                    <a:pt x="3214" y="2080"/>
                  </a:cubicBezTo>
                  <a:cubicBezTo>
                    <a:pt x="3340" y="2048"/>
                    <a:pt x="3466" y="1891"/>
                    <a:pt x="3466" y="1765"/>
                  </a:cubicBezTo>
                  <a:cubicBezTo>
                    <a:pt x="3466" y="1576"/>
                    <a:pt x="3309" y="1418"/>
                    <a:pt x="3088" y="1418"/>
                  </a:cubicBezTo>
                  <a:cubicBezTo>
                    <a:pt x="2899" y="1418"/>
                    <a:pt x="2742" y="1576"/>
                    <a:pt x="2742" y="1765"/>
                  </a:cubicBezTo>
                  <a:cubicBezTo>
                    <a:pt x="2742" y="1954"/>
                    <a:pt x="2584" y="2111"/>
                    <a:pt x="2395" y="2111"/>
                  </a:cubicBezTo>
                  <a:cubicBezTo>
                    <a:pt x="2206" y="2111"/>
                    <a:pt x="2049" y="1954"/>
                    <a:pt x="2049" y="1765"/>
                  </a:cubicBezTo>
                  <a:cubicBezTo>
                    <a:pt x="2080" y="1166"/>
                    <a:pt x="2553" y="693"/>
                    <a:pt x="3088" y="693"/>
                  </a:cubicBezTo>
                  <a:close/>
                  <a:moveTo>
                    <a:pt x="3088" y="3781"/>
                  </a:moveTo>
                  <a:cubicBezTo>
                    <a:pt x="3309" y="3781"/>
                    <a:pt x="3466" y="3938"/>
                    <a:pt x="3466" y="4127"/>
                  </a:cubicBezTo>
                  <a:cubicBezTo>
                    <a:pt x="3466" y="4317"/>
                    <a:pt x="3309" y="4474"/>
                    <a:pt x="3088" y="4474"/>
                  </a:cubicBezTo>
                  <a:cubicBezTo>
                    <a:pt x="2899" y="4474"/>
                    <a:pt x="2742" y="4317"/>
                    <a:pt x="2742" y="4127"/>
                  </a:cubicBezTo>
                  <a:cubicBezTo>
                    <a:pt x="2742" y="3938"/>
                    <a:pt x="2899" y="3781"/>
                    <a:pt x="3088" y="3781"/>
                  </a:cubicBezTo>
                  <a:close/>
                  <a:moveTo>
                    <a:pt x="347" y="0"/>
                  </a:moveTo>
                  <a:cubicBezTo>
                    <a:pt x="158" y="32"/>
                    <a:pt x="1" y="189"/>
                    <a:pt x="1" y="347"/>
                  </a:cubicBezTo>
                  <a:lnTo>
                    <a:pt x="1" y="5010"/>
                  </a:lnTo>
                  <a:lnTo>
                    <a:pt x="694" y="5703"/>
                  </a:lnTo>
                  <a:cubicBezTo>
                    <a:pt x="1371" y="5088"/>
                    <a:pt x="2238" y="4781"/>
                    <a:pt x="3104" y="4781"/>
                  </a:cubicBezTo>
                  <a:cubicBezTo>
                    <a:pt x="3970" y="4781"/>
                    <a:pt x="4837" y="5088"/>
                    <a:pt x="5514" y="5703"/>
                  </a:cubicBezTo>
                  <a:lnTo>
                    <a:pt x="6207" y="5010"/>
                  </a:lnTo>
                  <a:lnTo>
                    <a:pt x="6207" y="347"/>
                  </a:lnTo>
                  <a:cubicBezTo>
                    <a:pt x="6207" y="158"/>
                    <a:pt x="6050" y="0"/>
                    <a:pt x="5861" y="0"/>
                  </a:cubicBez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127" name="Google Shape;1821;p35">
              <a:extLst>
                <a:ext uri="{FF2B5EF4-FFF2-40B4-BE49-F238E27FC236}">
                  <a16:creationId xmlns:a16="http://schemas.microsoft.com/office/drawing/2014/main" id="{64DEB1F7-FC53-48A2-E7D2-B2E215ED73A6}"/>
                </a:ext>
              </a:extLst>
            </p:cNvPr>
            <p:cNvSpPr/>
            <p:nvPr/>
          </p:nvSpPr>
          <p:spPr>
            <a:xfrm>
              <a:off x="-35621625" y="3694325"/>
              <a:ext cx="73275" cy="143375"/>
            </a:xfrm>
            <a:custGeom>
              <a:avLst/>
              <a:gdLst/>
              <a:ahLst/>
              <a:cxnLst/>
              <a:rect l="l" t="t" r="r" b="b"/>
              <a:pathLst>
                <a:path w="2931" h="5735" extrusionOk="0">
                  <a:moveTo>
                    <a:pt x="2931" y="1"/>
                  </a:moveTo>
                  <a:lnTo>
                    <a:pt x="1" y="2899"/>
                  </a:lnTo>
                  <a:lnTo>
                    <a:pt x="2805" y="5735"/>
                  </a:lnTo>
                  <a:cubicBezTo>
                    <a:pt x="2868" y="5609"/>
                    <a:pt x="2931" y="5451"/>
                    <a:pt x="2931" y="5294"/>
                  </a:cubicBezTo>
                  <a:lnTo>
                    <a:pt x="2931" y="1"/>
                  </a:ln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128" name="Google Shape;1822;p35">
              <a:extLst>
                <a:ext uri="{FF2B5EF4-FFF2-40B4-BE49-F238E27FC236}">
                  <a16:creationId xmlns:a16="http://schemas.microsoft.com/office/drawing/2014/main" id="{674E2559-DD2E-43A8-10F2-95BF087A0D0D}"/>
                </a:ext>
              </a:extLst>
            </p:cNvPr>
            <p:cNvSpPr/>
            <p:nvPr/>
          </p:nvSpPr>
          <p:spPr>
            <a:xfrm>
              <a:off x="-35827200" y="3748675"/>
              <a:ext cx="263100" cy="104000"/>
            </a:xfrm>
            <a:custGeom>
              <a:avLst/>
              <a:gdLst/>
              <a:ahLst/>
              <a:cxnLst/>
              <a:rect l="l" t="t" r="r" b="b"/>
              <a:pathLst>
                <a:path w="10524" h="4160" extrusionOk="0">
                  <a:moveTo>
                    <a:pt x="5235" y="1"/>
                  </a:moveTo>
                  <a:cubicBezTo>
                    <a:pt x="4482" y="1"/>
                    <a:pt x="3734" y="284"/>
                    <a:pt x="3183" y="851"/>
                  </a:cubicBezTo>
                  <a:lnTo>
                    <a:pt x="1" y="4033"/>
                  </a:lnTo>
                  <a:cubicBezTo>
                    <a:pt x="158" y="4128"/>
                    <a:pt x="316" y="4159"/>
                    <a:pt x="473" y="4159"/>
                  </a:cubicBezTo>
                  <a:lnTo>
                    <a:pt x="10082" y="4159"/>
                  </a:lnTo>
                  <a:cubicBezTo>
                    <a:pt x="10240" y="4159"/>
                    <a:pt x="10398" y="4128"/>
                    <a:pt x="10524" y="4033"/>
                  </a:cubicBezTo>
                  <a:lnTo>
                    <a:pt x="7310" y="851"/>
                  </a:lnTo>
                  <a:cubicBezTo>
                    <a:pt x="6743" y="284"/>
                    <a:pt x="5987" y="1"/>
                    <a:pt x="5235" y="1"/>
                  </a:cubicBez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129" name="Google Shape;1823;p35">
              <a:extLst>
                <a:ext uri="{FF2B5EF4-FFF2-40B4-BE49-F238E27FC236}">
                  <a16:creationId xmlns:a16="http://schemas.microsoft.com/office/drawing/2014/main" id="{E41E3BB4-4851-B072-0896-CD397068B5E0}"/>
                </a:ext>
              </a:extLst>
            </p:cNvPr>
            <p:cNvSpPr/>
            <p:nvPr/>
          </p:nvSpPr>
          <p:spPr>
            <a:xfrm>
              <a:off x="-35831925" y="3635275"/>
              <a:ext cx="41775" cy="85075"/>
            </a:xfrm>
            <a:custGeom>
              <a:avLst/>
              <a:gdLst/>
              <a:ahLst/>
              <a:cxnLst/>
              <a:rect l="l" t="t" r="r" b="b"/>
              <a:pathLst>
                <a:path w="1671" h="3403" extrusionOk="0">
                  <a:moveTo>
                    <a:pt x="1671" y="0"/>
                  </a:moveTo>
                  <a:lnTo>
                    <a:pt x="1" y="1701"/>
                  </a:lnTo>
                  <a:lnTo>
                    <a:pt x="1671" y="3403"/>
                  </a:lnTo>
                  <a:lnTo>
                    <a:pt x="1671" y="0"/>
                  </a:ln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130" name="Google Shape;1824;p35">
              <a:extLst>
                <a:ext uri="{FF2B5EF4-FFF2-40B4-BE49-F238E27FC236}">
                  <a16:creationId xmlns:a16="http://schemas.microsoft.com/office/drawing/2014/main" id="{8C195D8C-7CD4-D719-1E32-343E1D0CED77}"/>
                </a:ext>
              </a:extLst>
            </p:cNvPr>
            <p:cNvSpPr/>
            <p:nvPr/>
          </p:nvSpPr>
          <p:spPr>
            <a:xfrm>
              <a:off x="-35601150" y="3635275"/>
              <a:ext cx="43350" cy="85075"/>
            </a:xfrm>
            <a:custGeom>
              <a:avLst/>
              <a:gdLst/>
              <a:ahLst/>
              <a:cxnLst/>
              <a:rect l="l" t="t" r="r" b="b"/>
              <a:pathLst>
                <a:path w="1734" h="3403" extrusionOk="0">
                  <a:moveTo>
                    <a:pt x="1" y="0"/>
                  </a:moveTo>
                  <a:lnTo>
                    <a:pt x="1" y="3403"/>
                  </a:lnTo>
                  <a:lnTo>
                    <a:pt x="1734" y="1701"/>
                  </a:lnTo>
                  <a:lnTo>
                    <a:pt x="1" y="0"/>
                  </a:ln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131" name="Google Shape;1825;p35">
              <a:extLst>
                <a:ext uri="{FF2B5EF4-FFF2-40B4-BE49-F238E27FC236}">
                  <a16:creationId xmlns:a16="http://schemas.microsoft.com/office/drawing/2014/main" id="{BCBF6F95-D0F9-2B34-3475-28D594B6DA4A}"/>
                </a:ext>
              </a:extLst>
            </p:cNvPr>
            <p:cNvSpPr/>
            <p:nvPr/>
          </p:nvSpPr>
          <p:spPr>
            <a:xfrm>
              <a:off x="-35750000" y="3561025"/>
              <a:ext cx="111075" cy="35675"/>
            </a:xfrm>
            <a:custGeom>
              <a:avLst/>
              <a:gdLst/>
              <a:ahLst/>
              <a:cxnLst/>
              <a:rect l="l" t="t" r="r" b="b"/>
              <a:pathLst>
                <a:path w="4443" h="1427" extrusionOk="0">
                  <a:moveTo>
                    <a:pt x="2182" y="1"/>
                  </a:moveTo>
                  <a:cubicBezTo>
                    <a:pt x="1686" y="1"/>
                    <a:pt x="1198" y="182"/>
                    <a:pt x="851" y="544"/>
                  </a:cubicBezTo>
                  <a:lnTo>
                    <a:pt x="0" y="1426"/>
                  </a:lnTo>
                  <a:lnTo>
                    <a:pt x="4443" y="1426"/>
                  </a:lnTo>
                  <a:lnTo>
                    <a:pt x="3560" y="544"/>
                  </a:lnTo>
                  <a:cubicBezTo>
                    <a:pt x="3182" y="182"/>
                    <a:pt x="2678" y="1"/>
                    <a:pt x="2182" y="1"/>
                  </a:cubicBez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132" name="Google Shape;1826;p35">
              <a:extLst>
                <a:ext uri="{FF2B5EF4-FFF2-40B4-BE49-F238E27FC236}">
                  <a16:creationId xmlns:a16="http://schemas.microsoft.com/office/drawing/2014/main" id="{56AC1DD1-5B9E-783D-265D-EA409DDE9A8D}"/>
                </a:ext>
              </a:extLst>
            </p:cNvPr>
            <p:cNvSpPr/>
            <p:nvPr/>
          </p:nvSpPr>
          <p:spPr>
            <a:xfrm>
              <a:off x="-35839800" y="3694325"/>
              <a:ext cx="72500" cy="143375"/>
            </a:xfrm>
            <a:custGeom>
              <a:avLst/>
              <a:gdLst/>
              <a:ahLst/>
              <a:cxnLst/>
              <a:rect l="l" t="t" r="r" b="b"/>
              <a:pathLst>
                <a:path w="2900" h="5735" extrusionOk="0">
                  <a:moveTo>
                    <a:pt x="1" y="1"/>
                  </a:moveTo>
                  <a:lnTo>
                    <a:pt x="1" y="5294"/>
                  </a:lnTo>
                  <a:cubicBezTo>
                    <a:pt x="1" y="5451"/>
                    <a:pt x="32" y="5609"/>
                    <a:pt x="95" y="5735"/>
                  </a:cubicBezTo>
                  <a:lnTo>
                    <a:pt x="2899" y="2899"/>
                  </a:lnTo>
                  <a:lnTo>
                    <a:pt x="1" y="1"/>
                  </a:ln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grpSp>
      <p:grpSp>
        <p:nvGrpSpPr>
          <p:cNvPr id="58" name="Google Shape;1756;p35">
            <a:extLst>
              <a:ext uri="{FF2B5EF4-FFF2-40B4-BE49-F238E27FC236}">
                <a16:creationId xmlns:a16="http://schemas.microsoft.com/office/drawing/2014/main" id="{64194916-3BA4-E6F6-8637-8AB88C8F2432}"/>
              </a:ext>
            </a:extLst>
          </p:cNvPr>
          <p:cNvGrpSpPr/>
          <p:nvPr/>
        </p:nvGrpSpPr>
        <p:grpSpPr>
          <a:xfrm>
            <a:off x="3149022" y="1875163"/>
            <a:ext cx="323802" cy="322944"/>
            <a:chOff x="-34005425" y="3945575"/>
            <a:chExt cx="293025" cy="292250"/>
          </a:xfrm>
          <a:solidFill>
            <a:schemeClr val="bg1"/>
          </a:solidFill>
        </p:grpSpPr>
        <p:sp>
          <p:nvSpPr>
            <p:cNvPr id="123" name="Google Shape;1757;p35">
              <a:extLst>
                <a:ext uri="{FF2B5EF4-FFF2-40B4-BE49-F238E27FC236}">
                  <a16:creationId xmlns:a16="http://schemas.microsoft.com/office/drawing/2014/main" id="{5A850BD0-73F4-517D-CF88-0512EF822FA1}"/>
                </a:ext>
              </a:extLst>
            </p:cNvPr>
            <p:cNvSpPr/>
            <p:nvPr/>
          </p:nvSpPr>
          <p:spPr>
            <a:xfrm>
              <a:off x="-33952650" y="3998350"/>
              <a:ext cx="186700" cy="186700"/>
            </a:xfrm>
            <a:custGeom>
              <a:avLst/>
              <a:gdLst/>
              <a:ahLst/>
              <a:cxnLst/>
              <a:rect l="l" t="t" r="r" b="b"/>
              <a:pathLst>
                <a:path w="7468" h="7468" extrusionOk="0">
                  <a:moveTo>
                    <a:pt x="5861" y="2017"/>
                  </a:moveTo>
                  <a:cubicBezTo>
                    <a:pt x="6050" y="2017"/>
                    <a:pt x="6207" y="2143"/>
                    <a:pt x="6207" y="2364"/>
                  </a:cubicBezTo>
                  <a:lnTo>
                    <a:pt x="6207" y="3750"/>
                  </a:lnTo>
                  <a:lnTo>
                    <a:pt x="6207" y="5104"/>
                  </a:lnTo>
                  <a:cubicBezTo>
                    <a:pt x="6207" y="5325"/>
                    <a:pt x="6050" y="5451"/>
                    <a:pt x="5861" y="5451"/>
                  </a:cubicBezTo>
                  <a:cubicBezTo>
                    <a:pt x="5672" y="5451"/>
                    <a:pt x="5514" y="5325"/>
                    <a:pt x="5514" y="5104"/>
                  </a:cubicBezTo>
                  <a:lnTo>
                    <a:pt x="5514" y="4096"/>
                  </a:lnTo>
                  <a:lnTo>
                    <a:pt x="4474" y="4096"/>
                  </a:lnTo>
                  <a:cubicBezTo>
                    <a:pt x="4285" y="4096"/>
                    <a:pt x="4128" y="3939"/>
                    <a:pt x="4128" y="3750"/>
                  </a:cubicBezTo>
                  <a:lnTo>
                    <a:pt x="4128" y="2364"/>
                  </a:lnTo>
                  <a:cubicBezTo>
                    <a:pt x="4128" y="2143"/>
                    <a:pt x="4285" y="2017"/>
                    <a:pt x="4474" y="2017"/>
                  </a:cubicBezTo>
                  <a:cubicBezTo>
                    <a:pt x="4695" y="2017"/>
                    <a:pt x="4852" y="2143"/>
                    <a:pt x="4852" y="2364"/>
                  </a:cubicBezTo>
                  <a:lnTo>
                    <a:pt x="4852" y="3372"/>
                  </a:lnTo>
                  <a:lnTo>
                    <a:pt x="5514" y="3372"/>
                  </a:lnTo>
                  <a:lnTo>
                    <a:pt x="5514" y="2364"/>
                  </a:lnTo>
                  <a:cubicBezTo>
                    <a:pt x="5514" y="2143"/>
                    <a:pt x="5672" y="2017"/>
                    <a:pt x="5861" y="2017"/>
                  </a:cubicBezTo>
                  <a:close/>
                  <a:moveTo>
                    <a:pt x="2332" y="2017"/>
                  </a:moveTo>
                  <a:cubicBezTo>
                    <a:pt x="2868" y="2017"/>
                    <a:pt x="3340" y="2490"/>
                    <a:pt x="3340" y="3025"/>
                  </a:cubicBezTo>
                  <a:lnTo>
                    <a:pt x="3340" y="3309"/>
                  </a:lnTo>
                  <a:lnTo>
                    <a:pt x="3435" y="3309"/>
                  </a:lnTo>
                  <a:cubicBezTo>
                    <a:pt x="3435" y="3687"/>
                    <a:pt x="3183" y="4065"/>
                    <a:pt x="2868" y="4222"/>
                  </a:cubicBezTo>
                  <a:lnTo>
                    <a:pt x="2238" y="4537"/>
                  </a:lnTo>
                  <a:cubicBezTo>
                    <a:pt x="2175" y="4569"/>
                    <a:pt x="2080" y="4632"/>
                    <a:pt x="2049" y="4758"/>
                  </a:cubicBezTo>
                  <a:lnTo>
                    <a:pt x="3057" y="4758"/>
                  </a:lnTo>
                  <a:cubicBezTo>
                    <a:pt x="3277" y="4758"/>
                    <a:pt x="3435" y="4915"/>
                    <a:pt x="3435" y="5104"/>
                  </a:cubicBezTo>
                  <a:cubicBezTo>
                    <a:pt x="3435" y="5325"/>
                    <a:pt x="3277" y="5483"/>
                    <a:pt x="3057" y="5483"/>
                  </a:cubicBezTo>
                  <a:lnTo>
                    <a:pt x="1702" y="5483"/>
                  </a:lnTo>
                  <a:cubicBezTo>
                    <a:pt x="1481" y="5483"/>
                    <a:pt x="1324" y="5325"/>
                    <a:pt x="1324" y="5104"/>
                  </a:cubicBezTo>
                  <a:lnTo>
                    <a:pt x="1324" y="4852"/>
                  </a:lnTo>
                  <a:cubicBezTo>
                    <a:pt x="1324" y="4443"/>
                    <a:pt x="1576" y="4096"/>
                    <a:pt x="1891" y="3939"/>
                  </a:cubicBezTo>
                  <a:lnTo>
                    <a:pt x="2521" y="3624"/>
                  </a:lnTo>
                  <a:cubicBezTo>
                    <a:pt x="2647" y="3592"/>
                    <a:pt x="2710" y="3466"/>
                    <a:pt x="2710" y="3309"/>
                  </a:cubicBezTo>
                  <a:lnTo>
                    <a:pt x="2710" y="3025"/>
                  </a:lnTo>
                  <a:cubicBezTo>
                    <a:pt x="2710" y="2836"/>
                    <a:pt x="2553" y="2679"/>
                    <a:pt x="2364" y="2679"/>
                  </a:cubicBezTo>
                  <a:cubicBezTo>
                    <a:pt x="2175" y="2679"/>
                    <a:pt x="2017" y="2836"/>
                    <a:pt x="2017" y="3025"/>
                  </a:cubicBezTo>
                  <a:cubicBezTo>
                    <a:pt x="2017" y="3214"/>
                    <a:pt x="1859" y="3372"/>
                    <a:pt x="1639" y="3372"/>
                  </a:cubicBezTo>
                  <a:cubicBezTo>
                    <a:pt x="1450" y="3372"/>
                    <a:pt x="1292" y="3214"/>
                    <a:pt x="1292" y="3025"/>
                  </a:cubicBezTo>
                  <a:cubicBezTo>
                    <a:pt x="1292" y="2490"/>
                    <a:pt x="1765" y="2017"/>
                    <a:pt x="2332" y="2017"/>
                  </a:cubicBezTo>
                  <a:close/>
                  <a:moveTo>
                    <a:pt x="3214" y="1"/>
                  </a:moveTo>
                  <a:cubicBezTo>
                    <a:pt x="3214" y="127"/>
                    <a:pt x="3183" y="284"/>
                    <a:pt x="3120" y="379"/>
                  </a:cubicBezTo>
                  <a:cubicBezTo>
                    <a:pt x="2962" y="662"/>
                    <a:pt x="2679" y="914"/>
                    <a:pt x="2364" y="946"/>
                  </a:cubicBezTo>
                  <a:lnTo>
                    <a:pt x="1009" y="1135"/>
                  </a:lnTo>
                  <a:cubicBezTo>
                    <a:pt x="473" y="1733"/>
                    <a:pt x="64" y="2521"/>
                    <a:pt x="1" y="3372"/>
                  </a:cubicBezTo>
                  <a:lnTo>
                    <a:pt x="316" y="3372"/>
                  </a:lnTo>
                  <a:cubicBezTo>
                    <a:pt x="505" y="3372"/>
                    <a:pt x="662" y="3529"/>
                    <a:pt x="662" y="3750"/>
                  </a:cubicBezTo>
                  <a:cubicBezTo>
                    <a:pt x="662" y="3939"/>
                    <a:pt x="505" y="4096"/>
                    <a:pt x="316" y="4096"/>
                  </a:cubicBezTo>
                  <a:lnTo>
                    <a:pt x="1" y="4096"/>
                  </a:lnTo>
                  <a:cubicBezTo>
                    <a:pt x="158" y="5892"/>
                    <a:pt x="1607" y="7310"/>
                    <a:pt x="3372" y="7467"/>
                  </a:cubicBezTo>
                  <a:lnTo>
                    <a:pt x="3372" y="7121"/>
                  </a:lnTo>
                  <a:cubicBezTo>
                    <a:pt x="3372" y="6932"/>
                    <a:pt x="3529" y="6774"/>
                    <a:pt x="3750" y="6774"/>
                  </a:cubicBezTo>
                  <a:cubicBezTo>
                    <a:pt x="3939" y="6774"/>
                    <a:pt x="4096" y="6932"/>
                    <a:pt x="4096" y="7121"/>
                  </a:cubicBezTo>
                  <a:lnTo>
                    <a:pt x="4096" y="7436"/>
                  </a:lnTo>
                  <a:lnTo>
                    <a:pt x="4254" y="7436"/>
                  </a:lnTo>
                  <a:cubicBezTo>
                    <a:pt x="4254" y="7373"/>
                    <a:pt x="4285" y="7278"/>
                    <a:pt x="4317" y="7215"/>
                  </a:cubicBezTo>
                  <a:cubicBezTo>
                    <a:pt x="4443" y="6900"/>
                    <a:pt x="4758" y="6648"/>
                    <a:pt x="5073" y="6617"/>
                  </a:cubicBezTo>
                  <a:lnTo>
                    <a:pt x="6491" y="6333"/>
                  </a:lnTo>
                  <a:cubicBezTo>
                    <a:pt x="7089" y="5703"/>
                    <a:pt x="7404" y="5010"/>
                    <a:pt x="7467" y="4096"/>
                  </a:cubicBezTo>
                  <a:lnTo>
                    <a:pt x="7152" y="4096"/>
                  </a:lnTo>
                  <a:cubicBezTo>
                    <a:pt x="6963" y="4096"/>
                    <a:pt x="6806" y="3939"/>
                    <a:pt x="6806" y="3750"/>
                  </a:cubicBezTo>
                  <a:cubicBezTo>
                    <a:pt x="6806" y="3529"/>
                    <a:pt x="6963" y="3372"/>
                    <a:pt x="7152" y="3372"/>
                  </a:cubicBezTo>
                  <a:lnTo>
                    <a:pt x="7467" y="3372"/>
                  </a:lnTo>
                  <a:cubicBezTo>
                    <a:pt x="7310" y="1576"/>
                    <a:pt x="5861" y="158"/>
                    <a:pt x="4096" y="1"/>
                  </a:cubicBezTo>
                  <a:lnTo>
                    <a:pt x="4096" y="316"/>
                  </a:lnTo>
                  <a:cubicBezTo>
                    <a:pt x="4096" y="505"/>
                    <a:pt x="3939" y="662"/>
                    <a:pt x="3750" y="662"/>
                  </a:cubicBezTo>
                  <a:cubicBezTo>
                    <a:pt x="3529" y="662"/>
                    <a:pt x="3372" y="505"/>
                    <a:pt x="3372" y="316"/>
                  </a:cubicBezTo>
                  <a:lnTo>
                    <a:pt x="3372" y="1"/>
                  </a:ln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124" name="Google Shape;1758;p35">
              <a:extLst>
                <a:ext uri="{FF2B5EF4-FFF2-40B4-BE49-F238E27FC236}">
                  <a16:creationId xmlns:a16="http://schemas.microsoft.com/office/drawing/2014/main" id="{82D7B200-C6F9-517A-C313-99AD07E744F8}"/>
                </a:ext>
              </a:extLst>
            </p:cNvPr>
            <p:cNvSpPr/>
            <p:nvPr/>
          </p:nvSpPr>
          <p:spPr>
            <a:xfrm>
              <a:off x="-33944775" y="3945575"/>
              <a:ext cx="232375" cy="247350"/>
            </a:xfrm>
            <a:custGeom>
              <a:avLst/>
              <a:gdLst/>
              <a:ahLst/>
              <a:cxnLst/>
              <a:rect l="l" t="t" r="r" b="b"/>
              <a:pathLst>
                <a:path w="9295" h="9894" extrusionOk="0">
                  <a:moveTo>
                    <a:pt x="3466" y="1"/>
                  </a:moveTo>
                  <a:cubicBezTo>
                    <a:pt x="2490" y="1"/>
                    <a:pt x="1450" y="316"/>
                    <a:pt x="1103" y="536"/>
                  </a:cubicBezTo>
                  <a:lnTo>
                    <a:pt x="1040" y="410"/>
                  </a:lnTo>
                  <a:cubicBezTo>
                    <a:pt x="970" y="340"/>
                    <a:pt x="881" y="304"/>
                    <a:pt x="788" y="304"/>
                  </a:cubicBezTo>
                  <a:cubicBezTo>
                    <a:pt x="757" y="304"/>
                    <a:pt x="725" y="308"/>
                    <a:pt x="694" y="316"/>
                  </a:cubicBezTo>
                  <a:cubicBezTo>
                    <a:pt x="599" y="379"/>
                    <a:pt x="505" y="473"/>
                    <a:pt x="473" y="568"/>
                  </a:cubicBezTo>
                  <a:cubicBezTo>
                    <a:pt x="347" y="1041"/>
                    <a:pt x="442" y="726"/>
                    <a:pt x="32" y="2143"/>
                  </a:cubicBezTo>
                  <a:cubicBezTo>
                    <a:pt x="1" y="2269"/>
                    <a:pt x="32" y="2395"/>
                    <a:pt x="127" y="2458"/>
                  </a:cubicBezTo>
                  <a:cubicBezTo>
                    <a:pt x="253" y="2584"/>
                    <a:pt x="316" y="2584"/>
                    <a:pt x="473" y="2584"/>
                  </a:cubicBezTo>
                  <a:lnTo>
                    <a:pt x="2049" y="2332"/>
                  </a:lnTo>
                  <a:cubicBezTo>
                    <a:pt x="2238" y="2301"/>
                    <a:pt x="2395" y="2080"/>
                    <a:pt x="2332" y="1860"/>
                  </a:cubicBezTo>
                  <a:lnTo>
                    <a:pt x="2206" y="1545"/>
                  </a:lnTo>
                  <a:cubicBezTo>
                    <a:pt x="2647" y="1450"/>
                    <a:pt x="3057" y="1356"/>
                    <a:pt x="3529" y="1356"/>
                  </a:cubicBezTo>
                  <a:cubicBezTo>
                    <a:pt x="5987" y="1356"/>
                    <a:pt x="8003" y="3372"/>
                    <a:pt x="8003" y="5798"/>
                  </a:cubicBezTo>
                  <a:cubicBezTo>
                    <a:pt x="8003" y="6806"/>
                    <a:pt x="7688" y="7657"/>
                    <a:pt x="7152" y="8413"/>
                  </a:cubicBezTo>
                  <a:cubicBezTo>
                    <a:pt x="7278" y="8444"/>
                    <a:pt x="7404" y="8539"/>
                    <a:pt x="7530" y="8633"/>
                  </a:cubicBezTo>
                  <a:cubicBezTo>
                    <a:pt x="7751" y="8885"/>
                    <a:pt x="7845" y="9232"/>
                    <a:pt x="7751" y="9578"/>
                  </a:cubicBezTo>
                  <a:lnTo>
                    <a:pt x="7593" y="9893"/>
                  </a:lnTo>
                  <a:cubicBezTo>
                    <a:pt x="8633" y="8854"/>
                    <a:pt x="9295" y="7436"/>
                    <a:pt x="9295" y="5861"/>
                  </a:cubicBezTo>
                  <a:cubicBezTo>
                    <a:pt x="9295" y="2616"/>
                    <a:pt x="6648" y="1"/>
                    <a:pt x="3466" y="1"/>
                  </a:cubicBez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125" name="Google Shape;1759;p35">
              <a:extLst>
                <a:ext uri="{FF2B5EF4-FFF2-40B4-BE49-F238E27FC236}">
                  <a16:creationId xmlns:a16="http://schemas.microsoft.com/office/drawing/2014/main" id="{D56A3BB6-8B50-C90E-0E8A-634255E89F94}"/>
                </a:ext>
              </a:extLst>
            </p:cNvPr>
            <p:cNvSpPr/>
            <p:nvPr/>
          </p:nvSpPr>
          <p:spPr>
            <a:xfrm>
              <a:off x="-34005425" y="3987325"/>
              <a:ext cx="237100" cy="250500"/>
            </a:xfrm>
            <a:custGeom>
              <a:avLst/>
              <a:gdLst/>
              <a:ahLst/>
              <a:cxnLst/>
              <a:rect l="l" t="t" r="r" b="b"/>
              <a:pathLst>
                <a:path w="9484" h="10020" extrusionOk="0">
                  <a:moveTo>
                    <a:pt x="1797" y="1"/>
                  </a:moveTo>
                  <a:lnTo>
                    <a:pt x="1797" y="1"/>
                  </a:lnTo>
                  <a:cubicBezTo>
                    <a:pt x="694" y="1072"/>
                    <a:pt x="1" y="2521"/>
                    <a:pt x="1" y="4191"/>
                  </a:cubicBezTo>
                  <a:cubicBezTo>
                    <a:pt x="64" y="7373"/>
                    <a:pt x="2647" y="10019"/>
                    <a:pt x="5892" y="10019"/>
                  </a:cubicBezTo>
                  <a:cubicBezTo>
                    <a:pt x="6239" y="10019"/>
                    <a:pt x="7972" y="9736"/>
                    <a:pt x="8224" y="9547"/>
                  </a:cubicBezTo>
                  <a:cubicBezTo>
                    <a:pt x="8255" y="9547"/>
                    <a:pt x="8287" y="9484"/>
                    <a:pt x="8350" y="9484"/>
                  </a:cubicBezTo>
                  <a:lnTo>
                    <a:pt x="8507" y="9641"/>
                  </a:lnTo>
                  <a:cubicBezTo>
                    <a:pt x="8576" y="9710"/>
                    <a:pt x="8661" y="9741"/>
                    <a:pt x="8743" y="9741"/>
                  </a:cubicBezTo>
                  <a:cubicBezTo>
                    <a:pt x="8887" y="9741"/>
                    <a:pt x="9023" y="9644"/>
                    <a:pt x="9043" y="9484"/>
                  </a:cubicBezTo>
                  <a:lnTo>
                    <a:pt x="9169" y="9011"/>
                  </a:lnTo>
                  <a:lnTo>
                    <a:pt x="9452" y="7814"/>
                  </a:lnTo>
                  <a:cubicBezTo>
                    <a:pt x="9484" y="7688"/>
                    <a:pt x="9452" y="7562"/>
                    <a:pt x="9358" y="7467"/>
                  </a:cubicBezTo>
                  <a:cubicBezTo>
                    <a:pt x="9278" y="7407"/>
                    <a:pt x="9211" y="7385"/>
                    <a:pt x="9132" y="7385"/>
                  </a:cubicBezTo>
                  <a:cubicBezTo>
                    <a:pt x="9087" y="7385"/>
                    <a:pt x="9037" y="7393"/>
                    <a:pt x="8980" y="7404"/>
                  </a:cubicBezTo>
                  <a:lnTo>
                    <a:pt x="7310" y="7719"/>
                  </a:lnTo>
                  <a:cubicBezTo>
                    <a:pt x="7089" y="7751"/>
                    <a:pt x="6963" y="8034"/>
                    <a:pt x="7089" y="8223"/>
                  </a:cubicBezTo>
                  <a:lnTo>
                    <a:pt x="7184" y="8444"/>
                  </a:lnTo>
                  <a:cubicBezTo>
                    <a:pt x="6774" y="8538"/>
                    <a:pt x="6333" y="8633"/>
                    <a:pt x="5861" y="8633"/>
                  </a:cubicBezTo>
                  <a:cubicBezTo>
                    <a:pt x="3403" y="8633"/>
                    <a:pt x="1419" y="6648"/>
                    <a:pt x="1419" y="4191"/>
                  </a:cubicBezTo>
                  <a:cubicBezTo>
                    <a:pt x="1419" y="3183"/>
                    <a:pt x="1734" y="2269"/>
                    <a:pt x="2269" y="1544"/>
                  </a:cubicBezTo>
                  <a:cubicBezTo>
                    <a:pt x="2143" y="1481"/>
                    <a:pt x="2049" y="1418"/>
                    <a:pt x="1954" y="1292"/>
                  </a:cubicBezTo>
                  <a:cubicBezTo>
                    <a:pt x="1734" y="1009"/>
                    <a:pt x="1639" y="662"/>
                    <a:pt x="1734" y="316"/>
                  </a:cubicBezTo>
                  <a:lnTo>
                    <a:pt x="1797" y="1"/>
                  </a:ln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grpSp>
      <p:grpSp>
        <p:nvGrpSpPr>
          <p:cNvPr id="59" name="Google Shape;1842;p35">
            <a:extLst>
              <a:ext uri="{FF2B5EF4-FFF2-40B4-BE49-F238E27FC236}">
                <a16:creationId xmlns:a16="http://schemas.microsoft.com/office/drawing/2014/main" id="{AE3686A1-6401-79D8-B878-828059DF3452}"/>
              </a:ext>
            </a:extLst>
          </p:cNvPr>
          <p:cNvGrpSpPr/>
          <p:nvPr/>
        </p:nvGrpSpPr>
        <p:grpSpPr>
          <a:xfrm>
            <a:off x="5046254" y="1896299"/>
            <a:ext cx="269749" cy="267604"/>
            <a:chOff x="-32174975" y="3192625"/>
            <a:chExt cx="295375" cy="293025"/>
          </a:xfrm>
          <a:solidFill>
            <a:schemeClr val="bg1"/>
          </a:solidFill>
        </p:grpSpPr>
        <p:sp>
          <p:nvSpPr>
            <p:cNvPr id="119" name="Google Shape;1843;p35">
              <a:extLst>
                <a:ext uri="{FF2B5EF4-FFF2-40B4-BE49-F238E27FC236}">
                  <a16:creationId xmlns:a16="http://schemas.microsoft.com/office/drawing/2014/main" id="{D21433B2-2FC7-4EA3-20D4-5D0860C501C7}"/>
                </a:ext>
              </a:extLst>
            </p:cNvPr>
            <p:cNvSpPr/>
            <p:nvPr/>
          </p:nvSpPr>
          <p:spPr>
            <a:xfrm>
              <a:off x="-32171050" y="3279250"/>
              <a:ext cx="291450" cy="153625"/>
            </a:xfrm>
            <a:custGeom>
              <a:avLst/>
              <a:gdLst/>
              <a:ahLst/>
              <a:cxnLst/>
              <a:rect l="l" t="t" r="r" b="b"/>
              <a:pathLst>
                <a:path w="11658" h="6145" extrusionOk="0">
                  <a:moveTo>
                    <a:pt x="5829" y="694"/>
                  </a:moveTo>
                  <a:cubicBezTo>
                    <a:pt x="7184" y="694"/>
                    <a:pt x="8255" y="1734"/>
                    <a:pt x="8255" y="3088"/>
                  </a:cubicBezTo>
                  <a:cubicBezTo>
                    <a:pt x="8255" y="4412"/>
                    <a:pt x="7153" y="5483"/>
                    <a:pt x="5829" y="5483"/>
                  </a:cubicBezTo>
                  <a:cubicBezTo>
                    <a:pt x="4506" y="5483"/>
                    <a:pt x="3435" y="4412"/>
                    <a:pt x="3435" y="3088"/>
                  </a:cubicBezTo>
                  <a:cubicBezTo>
                    <a:pt x="3435" y="1734"/>
                    <a:pt x="4506" y="694"/>
                    <a:pt x="5829" y="694"/>
                  </a:cubicBezTo>
                  <a:close/>
                  <a:moveTo>
                    <a:pt x="1" y="1"/>
                  </a:moveTo>
                  <a:lnTo>
                    <a:pt x="1" y="6144"/>
                  </a:lnTo>
                  <a:lnTo>
                    <a:pt x="11658" y="6144"/>
                  </a:lnTo>
                  <a:lnTo>
                    <a:pt x="11658" y="1"/>
                  </a:ln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120" name="Google Shape;1844;p35">
              <a:extLst>
                <a:ext uri="{FF2B5EF4-FFF2-40B4-BE49-F238E27FC236}">
                  <a16:creationId xmlns:a16="http://schemas.microsoft.com/office/drawing/2014/main" id="{54BFC183-8A1C-3FD4-FD78-6CB4A1663974}"/>
                </a:ext>
              </a:extLst>
            </p:cNvPr>
            <p:cNvSpPr/>
            <p:nvPr/>
          </p:nvSpPr>
          <p:spPr>
            <a:xfrm>
              <a:off x="-32067075" y="3313925"/>
              <a:ext cx="84300" cy="85075"/>
            </a:xfrm>
            <a:custGeom>
              <a:avLst/>
              <a:gdLst/>
              <a:ahLst/>
              <a:cxnLst/>
              <a:rect l="l" t="t" r="r" b="b"/>
              <a:pathLst>
                <a:path w="3372" h="3403" extrusionOk="0">
                  <a:moveTo>
                    <a:pt x="1670" y="662"/>
                  </a:moveTo>
                  <a:cubicBezTo>
                    <a:pt x="1891" y="662"/>
                    <a:pt x="2048" y="819"/>
                    <a:pt x="2048" y="1040"/>
                  </a:cubicBezTo>
                  <a:lnTo>
                    <a:pt x="2048" y="1386"/>
                  </a:lnTo>
                  <a:lnTo>
                    <a:pt x="2395" y="1386"/>
                  </a:lnTo>
                  <a:cubicBezTo>
                    <a:pt x="2584" y="1386"/>
                    <a:pt x="2741" y="1544"/>
                    <a:pt x="2741" y="1733"/>
                  </a:cubicBezTo>
                  <a:cubicBezTo>
                    <a:pt x="2710" y="1890"/>
                    <a:pt x="2552" y="2048"/>
                    <a:pt x="2363" y="2048"/>
                  </a:cubicBezTo>
                  <a:lnTo>
                    <a:pt x="1670" y="2048"/>
                  </a:lnTo>
                  <a:cubicBezTo>
                    <a:pt x="1481" y="2048"/>
                    <a:pt x="1324" y="1890"/>
                    <a:pt x="1324" y="1701"/>
                  </a:cubicBezTo>
                  <a:lnTo>
                    <a:pt x="1324" y="1040"/>
                  </a:lnTo>
                  <a:cubicBezTo>
                    <a:pt x="1324" y="819"/>
                    <a:pt x="1481" y="662"/>
                    <a:pt x="1670" y="662"/>
                  </a:cubicBezTo>
                  <a:close/>
                  <a:moveTo>
                    <a:pt x="1670" y="0"/>
                  </a:moveTo>
                  <a:cubicBezTo>
                    <a:pt x="725" y="0"/>
                    <a:pt x="1" y="756"/>
                    <a:pt x="1" y="1701"/>
                  </a:cubicBezTo>
                  <a:cubicBezTo>
                    <a:pt x="1" y="2646"/>
                    <a:pt x="725" y="3403"/>
                    <a:pt x="1670" y="3403"/>
                  </a:cubicBezTo>
                  <a:cubicBezTo>
                    <a:pt x="2615" y="3403"/>
                    <a:pt x="3372" y="2646"/>
                    <a:pt x="3372" y="1701"/>
                  </a:cubicBezTo>
                  <a:cubicBezTo>
                    <a:pt x="3372" y="756"/>
                    <a:pt x="2615" y="0"/>
                    <a:pt x="1670" y="0"/>
                  </a:cubicBez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121" name="Google Shape;1845;p35">
              <a:extLst>
                <a:ext uri="{FF2B5EF4-FFF2-40B4-BE49-F238E27FC236}">
                  <a16:creationId xmlns:a16="http://schemas.microsoft.com/office/drawing/2014/main" id="{788329EE-467D-CF2C-7895-F27FF2DD580C}"/>
                </a:ext>
              </a:extLst>
            </p:cNvPr>
            <p:cNvSpPr/>
            <p:nvPr/>
          </p:nvSpPr>
          <p:spPr>
            <a:xfrm>
              <a:off x="-32171050" y="3450950"/>
              <a:ext cx="291450" cy="34700"/>
            </a:xfrm>
            <a:custGeom>
              <a:avLst/>
              <a:gdLst/>
              <a:ahLst/>
              <a:cxnLst/>
              <a:rect l="l" t="t" r="r" b="b"/>
              <a:pathLst>
                <a:path w="11658" h="1388" extrusionOk="0">
                  <a:moveTo>
                    <a:pt x="1" y="1"/>
                  </a:moveTo>
                  <a:lnTo>
                    <a:pt x="1" y="347"/>
                  </a:lnTo>
                  <a:cubicBezTo>
                    <a:pt x="1" y="915"/>
                    <a:pt x="442" y="1387"/>
                    <a:pt x="1041" y="1387"/>
                  </a:cubicBezTo>
                  <a:lnTo>
                    <a:pt x="10650" y="1387"/>
                  </a:lnTo>
                  <a:cubicBezTo>
                    <a:pt x="11217" y="1387"/>
                    <a:pt x="11658" y="915"/>
                    <a:pt x="11658" y="347"/>
                  </a:cubicBezTo>
                  <a:lnTo>
                    <a:pt x="11658" y="1"/>
                  </a:ln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122" name="Google Shape;1846;p35">
              <a:extLst>
                <a:ext uri="{FF2B5EF4-FFF2-40B4-BE49-F238E27FC236}">
                  <a16:creationId xmlns:a16="http://schemas.microsoft.com/office/drawing/2014/main" id="{76B1CE8D-4BC9-3BB6-A8F7-A811AB157BC5}"/>
                </a:ext>
              </a:extLst>
            </p:cNvPr>
            <p:cNvSpPr/>
            <p:nvPr/>
          </p:nvSpPr>
          <p:spPr>
            <a:xfrm>
              <a:off x="-32174975" y="3192625"/>
              <a:ext cx="295375" cy="70125"/>
            </a:xfrm>
            <a:custGeom>
              <a:avLst/>
              <a:gdLst/>
              <a:ahLst/>
              <a:cxnLst/>
              <a:rect l="l" t="t" r="r" b="b"/>
              <a:pathLst>
                <a:path w="11815" h="2805" extrusionOk="0">
                  <a:moveTo>
                    <a:pt x="1733" y="0"/>
                  </a:moveTo>
                  <a:cubicBezTo>
                    <a:pt x="1544" y="0"/>
                    <a:pt x="1387" y="158"/>
                    <a:pt x="1387" y="378"/>
                  </a:cubicBezTo>
                  <a:lnTo>
                    <a:pt x="1387" y="725"/>
                  </a:lnTo>
                  <a:lnTo>
                    <a:pt x="1040" y="725"/>
                  </a:lnTo>
                  <a:cubicBezTo>
                    <a:pt x="473" y="725"/>
                    <a:pt x="0" y="1197"/>
                    <a:pt x="0" y="1733"/>
                  </a:cubicBezTo>
                  <a:lnTo>
                    <a:pt x="0" y="2804"/>
                  </a:lnTo>
                  <a:lnTo>
                    <a:pt x="11657" y="2804"/>
                  </a:lnTo>
                  <a:lnTo>
                    <a:pt x="11657" y="1733"/>
                  </a:lnTo>
                  <a:lnTo>
                    <a:pt x="11815" y="1733"/>
                  </a:lnTo>
                  <a:cubicBezTo>
                    <a:pt x="11815" y="1197"/>
                    <a:pt x="11374" y="725"/>
                    <a:pt x="10807" y="725"/>
                  </a:cubicBezTo>
                  <a:lnTo>
                    <a:pt x="10460" y="725"/>
                  </a:lnTo>
                  <a:lnTo>
                    <a:pt x="10460" y="378"/>
                  </a:lnTo>
                  <a:cubicBezTo>
                    <a:pt x="10460" y="158"/>
                    <a:pt x="10303" y="0"/>
                    <a:pt x="10082" y="0"/>
                  </a:cubicBezTo>
                  <a:cubicBezTo>
                    <a:pt x="9893" y="0"/>
                    <a:pt x="9735" y="158"/>
                    <a:pt x="9735" y="378"/>
                  </a:cubicBezTo>
                  <a:lnTo>
                    <a:pt x="9735" y="725"/>
                  </a:lnTo>
                  <a:lnTo>
                    <a:pt x="8349" y="725"/>
                  </a:lnTo>
                  <a:lnTo>
                    <a:pt x="8349" y="378"/>
                  </a:lnTo>
                  <a:cubicBezTo>
                    <a:pt x="8349" y="158"/>
                    <a:pt x="8192" y="0"/>
                    <a:pt x="8003" y="0"/>
                  </a:cubicBezTo>
                  <a:cubicBezTo>
                    <a:pt x="7814" y="0"/>
                    <a:pt x="7656" y="158"/>
                    <a:pt x="7656" y="378"/>
                  </a:cubicBezTo>
                  <a:lnTo>
                    <a:pt x="7656" y="725"/>
                  </a:lnTo>
                  <a:lnTo>
                    <a:pt x="6270" y="725"/>
                  </a:lnTo>
                  <a:lnTo>
                    <a:pt x="6270" y="378"/>
                  </a:lnTo>
                  <a:cubicBezTo>
                    <a:pt x="6270" y="158"/>
                    <a:pt x="6112" y="0"/>
                    <a:pt x="5923" y="0"/>
                  </a:cubicBezTo>
                  <a:cubicBezTo>
                    <a:pt x="5734" y="0"/>
                    <a:pt x="5577" y="158"/>
                    <a:pt x="5577" y="378"/>
                  </a:cubicBezTo>
                  <a:lnTo>
                    <a:pt x="5577" y="725"/>
                  </a:lnTo>
                  <a:lnTo>
                    <a:pt x="4191" y="725"/>
                  </a:lnTo>
                  <a:lnTo>
                    <a:pt x="4191" y="378"/>
                  </a:lnTo>
                  <a:cubicBezTo>
                    <a:pt x="4191" y="158"/>
                    <a:pt x="4033" y="0"/>
                    <a:pt x="3844" y="0"/>
                  </a:cubicBezTo>
                  <a:cubicBezTo>
                    <a:pt x="3623" y="0"/>
                    <a:pt x="3466" y="158"/>
                    <a:pt x="3466" y="378"/>
                  </a:cubicBezTo>
                  <a:lnTo>
                    <a:pt x="3466" y="725"/>
                  </a:lnTo>
                  <a:lnTo>
                    <a:pt x="2111" y="725"/>
                  </a:lnTo>
                  <a:lnTo>
                    <a:pt x="2111" y="378"/>
                  </a:lnTo>
                  <a:cubicBezTo>
                    <a:pt x="2111" y="158"/>
                    <a:pt x="1954" y="0"/>
                    <a:pt x="1733" y="0"/>
                  </a:cubicBez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grpSp>
      <p:grpSp>
        <p:nvGrpSpPr>
          <p:cNvPr id="60" name="Google Shape;1775;p35">
            <a:extLst>
              <a:ext uri="{FF2B5EF4-FFF2-40B4-BE49-F238E27FC236}">
                <a16:creationId xmlns:a16="http://schemas.microsoft.com/office/drawing/2014/main" id="{006A3A7B-0615-326C-5242-1C2B5D8A9040}"/>
              </a:ext>
            </a:extLst>
          </p:cNvPr>
          <p:cNvGrpSpPr/>
          <p:nvPr/>
        </p:nvGrpSpPr>
        <p:grpSpPr>
          <a:xfrm>
            <a:off x="6904960" y="1905635"/>
            <a:ext cx="292789" cy="268337"/>
            <a:chOff x="-31452725" y="3191825"/>
            <a:chExt cx="291450" cy="293825"/>
          </a:xfrm>
          <a:solidFill>
            <a:schemeClr val="bg1"/>
          </a:solidFill>
        </p:grpSpPr>
        <p:sp>
          <p:nvSpPr>
            <p:cNvPr id="115" name="Google Shape;1776;p35">
              <a:extLst>
                <a:ext uri="{FF2B5EF4-FFF2-40B4-BE49-F238E27FC236}">
                  <a16:creationId xmlns:a16="http://schemas.microsoft.com/office/drawing/2014/main" id="{23B1C514-62F6-3231-1F68-7FD1DF650C38}"/>
                </a:ext>
              </a:extLst>
            </p:cNvPr>
            <p:cNvSpPr/>
            <p:nvPr/>
          </p:nvSpPr>
          <p:spPr>
            <a:xfrm>
              <a:off x="-31314900" y="3278475"/>
              <a:ext cx="103200" cy="18125"/>
            </a:xfrm>
            <a:custGeom>
              <a:avLst/>
              <a:gdLst/>
              <a:ahLst/>
              <a:cxnLst/>
              <a:rect l="l" t="t" r="r" b="b"/>
              <a:pathLst>
                <a:path w="4128" h="725" extrusionOk="0">
                  <a:moveTo>
                    <a:pt x="1" y="0"/>
                  </a:moveTo>
                  <a:lnTo>
                    <a:pt x="1" y="725"/>
                  </a:lnTo>
                  <a:lnTo>
                    <a:pt x="4128" y="725"/>
                  </a:lnTo>
                  <a:lnTo>
                    <a:pt x="4128" y="0"/>
                  </a:ln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116" name="Google Shape;1777;p35">
              <a:extLst>
                <a:ext uri="{FF2B5EF4-FFF2-40B4-BE49-F238E27FC236}">
                  <a16:creationId xmlns:a16="http://schemas.microsoft.com/office/drawing/2014/main" id="{0CBABACE-051B-2DB9-82E4-1B66819428B1}"/>
                </a:ext>
              </a:extLst>
            </p:cNvPr>
            <p:cNvSpPr/>
            <p:nvPr/>
          </p:nvSpPr>
          <p:spPr>
            <a:xfrm>
              <a:off x="-31367675" y="3227275"/>
              <a:ext cx="206400" cy="221350"/>
            </a:xfrm>
            <a:custGeom>
              <a:avLst/>
              <a:gdLst/>
              <a:ahLst/>
              <a:cxnLst/>
              <a:rect l="l" t="t" r="r" b="b"/>
              <a:pathLst>
                <a:path w="8256" h="8854" extrusionOk="0">
                  <a:moveTo>
                    <a:pt x="6554" y="1387"/>
                  </a:moveTo>
                  <a:cubicBezTo>
                    <a:pt x="6743" y="1387"/>
                    <a:pt x="6901" y="1544"/>
                    <a:pt x="6901" y="1733"/>
                  </a:cubicBezTo>
                  <a:lnTo>
                    <a:pt x="6901" y="3119"/>
                  </a:lnTo>
                  <a:cubicBezTo>
                    <a:pt x="6901" y="3309"/>
                    <a:pt x="6743" y="3466"/>
                    <a:pt x="6554" y="3466"/>
                  </a:cubicBezTo>
                  <a:lnTo>
                    <a:pt x="1734" y="3466"/>
                  </a:lnTo>
                  <a:cubicBezTo>
                    <a:pt x="1545" y="3466"/>
                    <a:pt x="1387" y="3309"/>
                    <a:pt x="1387" y="3119"/>
                  </a:cubicBezTo>
                  <a:lnTo>
                    <a:pt x="1387" y="1733"/>
                  </a:lnTo>
                  <a:cubicBezTo>
                    <a:pt x="1387" y="1544"/>
                    <a:pt x="1545" y="1387"/>
                    <a:pt x="1734" y="1387"/>
                  </a:cubicBezTo>
                  <a:close/>
                  <a:moveTo>
                    <a:pt x="2427" y="4096"/>
                  </a:moveTo>
                  <a:cubicBezTo>
                    <a:pt x="2616" y="4096"/>
                    <a:pt x="2773" y="4254"/>
                    <a:pt x="2773" y="4443"/>
                  </a:cubicBezTo>
                  <a:cubicBezTo>
                    <a:pt x="2773" y="4663"/>
                    <a:pt x="2616" y="4821"/>
                    <a:pt x="2427" y="4821"/>
                  </a:cubicBezTo>
                  <a:lnTo>
                    <a:pt x="1734" y="4821"/>
                  </a:lnTo>
                  <a:cubicBezTo>
                    <a:pt x="1545" y="4821"/>
                    <a:pt x="1387" y="4663"/>
                    <a:pt x="1387" y="4443"/>
                  </a:cubicBezTo>
                  <a:cubicBezTo>
                    <a:pt x="1387" y="4254"/>
                    <a:pt x="1545" y="4096"/>
                    <a:pt x="1734" y="4096"/>
                  </a:cubicBezTo>
                  <a:close/>
                  <a:moveTo>
                    <a:pt x="4475" y="4096"/>
                  </a:moveTo>
                  <a:cubicBezTo>
                    <a:pt x="4664" y="4096"/>
                    <a:pt x="4821" y="4254"/>
                    <a:pt x="4821" y="4443"/>
                  </a:cubicBezTo>
                  <a:cubicBezTo>
                    <a:pt x="4821" y="4663"/>
                    <a:pt x="4664" y="4821"/>
                    <a:pt x="4475" y="4821"/>
                  </a:cubicBezTo>
                  <a:lnTo>
                    <a:pt x="3782" y="4821"/>
                  </a:lnTo>
                  <a:cubicBezTo>
                    <a:pt x="3593" y="4821"/>
                    <a:pt x="3435" y="4663"/>
                    <a:pt x="3435" y="4443"/>
                  </a:cubicBezTo>
                  <a:cubicBezTo>
                    <a:pt x="3435" y="4254"/>
                    <a:pt x="3593" y="4096"/>
                    <a:pt x="3782" y="4096"/>
                  </a:cubicBezTo>
                  <a:close/>
                  <a:moveTo>
                    <a:pt x="6554" y="4096"/>
                  </a:moveTo>
                  <a:cubicBezTo>
                    <a:pt x="6743" y="4096"/>
                    <a:pt x="6901" y="4254"/>
                    <a:pt x="6901" y="4443"/>
                  </a:cubicBezTo>
                  <a:cubicBezTo>
                    <a:pt x="6901" y="4663"/>
                    <a:pt x="6743" y="4821"/>
                    <a:pt x="6554" y="4821"/>
                  </a:cubicBezTo>
                  <a:lnTo>
                    <a:pt x="5892" y="4821"/>
                  </a:lnTo>
                  <a:cubicBezTo>
                    <a:pt x="5672" y="4821"/>
                    <a:pt x="5514" y="4663"/>
                    <a:pt x="5514" y="4443"/>
                  </a:cubicBezTo>
                  <a:cubicBezTo>
                    <a:pt x="5514" y="4254"/>
                    <a:pt x="5672" y="4096"/>
                    <a:pt x="5892" y="4096"/>
                  </a:cubicBezTo>
                  <a:close/>
                  <a:moveTo>
                    <a:pt x="2427" y="5482"/>
                  </a:moveTo>
                  <a:cubicBezTo>
                    <a:pt x="2616" y="5482"/>
                    <a:pt x="2773" y="5640"/>
                    <a:pt x="2773" y="5829"/>
                  </a:cubicBezTo>
                  <a:cubicBezTo>
                    <a:pt x="2773" y="6018"/>
                    <a:pt x="2616" y="6175"/>
                    <a:pt x="2427" y="6175"/>
                  </a:cubicBezTo>
                  <a:lnTo>
                    <a:pt x="1734" y="6175"/>
                  </a:lnTo>
                  <a:cubicBezTo>
                    <a:pt x="1545" y="6175"/>
                    <a:pt x="1387" y="6018"/>
                    <a:pt x="1387" y="5829"/>
                  </a:cubicBezTo>
                  <a:cubicBezTo>
                    <a:pt x="1387" y="5640"/>
                    <a:pt x="1545" y="5482"/>
                    <a:pt x="1734" y="5482"/>
                  </a:cubicBezTo>
                  <a:close/>
                  <a:moveTo>
                    <a:pt x="4475" y="5482"/>
                  </a:moveTo>
                  <a:cubicBezTo>
                    <a:pt x="4664" y="5482"/>
                    <a:pt x="4821" y="5640"/>
                    <a:pt x="4821" y="5829"/>
                  </a:cubicBezTo>
                  <a:cubicBezTo>
                    <a:pt x="4821" y="6018"/>
                    <a:pt x="4664" y="6175"/>
                    <a:pt x="4475" y="6175"/>
                  </a:cubicBezTo>
                  <a:lnTo>
                    <a:pt x="3782" y="6175"/>
                  </a:lnTo>
                  <a:cubicBezTo>
                    <a:pt x="3593" y="6175"/>
                    <a:pt x="3435" y="6018"/>
                    <a:pt x="3435" y="5829"/>
                  </a:cubicBezTo>
                  <a:cubicBezTo>
                    <a:pt x="3435" y="5640"/>
                    <a:pt x="3593" y="5482"/>
                    <a:pt x="3782" y="5482"/>
                  </a:cubicBezTo>
                  <a:close/>
                  <a:moveTo>
                    <a:pt x="6554" y="5482"/>
                  </a:moveTo>
                  <a:cubicBezTo>
                    <a:pt x="6743" y="5482"/>
                    <a:pt x="6901" y="5640"/>
                    <a:pt x="6901" y="5829"/>
                  </a:cubicBezTo>
                  <a:cubicBezTo>
                    <a:pt x="6901" y="6018"/>
                    <a:pt x="6743" y="6175"/>
                    <a:pt x="6554" y="6175"/>
                  </a:cubicBezTo>
                  <a:lnTo>
                    <a:pt x="5892" y="6175"/>
                  </a:lnTo>
                  <a:cubicBezTo>
                    <a:pt x="5672" y="6175"/>
                    <a:pt x="5514" y="6018"/>
                    <a:pt x="5514" y="5829"/>
                  </a:cubicBezTo>
                  <a:cubicBezTo>
                    <a:pt x="5514" y="5640"/>
                    <a:pt x="5672" y="5482"/>
                    <a:pt x="5892" y="5482"/>
                  </a:cubicBezTo>
                  <a:close/>
                  <a:moveTo>
                    <a:pt x="2427" y="6869"/>
                  </a:moveTo>
                  <a:cubicBezTo>
                    <a:pt x="2616" y="6869"/>
                    <a:pt x="2773" y="7026"/>
                    <a:pt x="2773" y="7215"/>
                  </a:cubicBezTo>
                  <a:cubicBezTo>
                    <a:pt x="2773" y="7404"/>
                    <a:pt x="2616" y="7562"/>
                    <a:pt x="2427" y="7562"/>
                  </a:cubicBezTo>
                  <a:lnTo>
                    <a:pt x="1734" y="7562"/>
                  </a:lnTo>
                  <a:cubicBezTo>
                    <a:pt x="1545" y="7562"/>
                    <a:pt x="1387" y="7404"/>
                    <a:pt x="1387" y="7215"/>
                  </a:cubicBezTo>
                  <a:cubicBezTo>
                    <a:pt x="1387" y="7026"/>
                    <a:pt x="1545" y="6869"/>
                    <a:pt x="1734" y="6869"/>
                  </a:cubicBezTo>
                  <a:close/>
                  <a:moveTo>
                    <a:pt x="4475" y="6869"/>
                  </a:moveTo>
                  <a:cubicBezTo>
                    <a:pt x="4664" y="6869"/>
                    <a:pt x="4821" y="7026"/>
                    <a:pt x="4821" y="7215"/>
                  </a:cubicBezTo>
                  <a:cubicBezTo>
                    <a:pt x="4821" y="7404"/>
                    <a:pt x="4664" y="7562"/>
                    <a:pt x="4475" y="7562"/>
                  </a:cubicBezTo>
                  <a:lnTo>
                    <a:pt x="3782" y="7562"/>
                  </a:lnTo>
                  <a:cubicBezTo>
                    <a:pt x="3593" y="7562"/>
                    <a:pt x="3435" y="7404"/>
                    <a:pt x="3435" y="7215"/>
                  </a:cubicBezTo>
                  <a:cubicBezTo>
                    <a:pt x="3435" y="7026"/>
                    <a:pt x="3593" y="6869"/>
                    <a:pt x="3782" y="6869"/>
                  </a:cubicBezTo>
                  <a:close/>
                  <a:moveTo>
                    <a:pt x="6554" y="6869"/>
                  </a:moveTo>
                  <a:cubicBezTo>
                    <a:pt x="6743" y="6869"/>
                    <a:pt x="6901" y="7026"/>
                    <a:pt x="6901" y="7215"/>
                  </a:cubicBezTo>
                  <a:cubicBezTo>
                    <a:pt x="6901" y="7404"/>
                    <a:pt x="6743" y="7562"/>
                    <a:pt x="6554" y="7562"/>
                  </a:cubicBezTo>
                  <a:lnTo>
                    <a:pt x="5892" y="7562"/>
                  </a:lnTo>
                  <a:cubicBezTo>
                    <a:pt x="5672" y="7562"/>
                    <a:pt x="5514" y="7404"/>
                    <a:pt x="5514" y="7215"/>
                  </a:cubicBezTo>
                  <a:cubicBezTo>
                    <a:pt x="5514" y="7026"/>
                    <a:pt x="5672" y="6869"/>
                    <a:pt x="5892" y="6869"/>
                  </a:cubicBezTo>
                  <a:close/>
                  <a:moveTo>
                    <a:pt x="694" y="1"/>
                  </a:moveTo>
                  <a:lnTo>
                    <a:pt x="694" y="95"/>
                  </a:lnTo>
                  <a:cubicBezTo>
                    <a:pt x="694" y="631"/>
                    <a:pt x="442" y="1198"/>
                    <a:pt x="64" y="1576"/>
                  </a:cubicBezTo>
                  <a:lnTo>
                    <a:pt x="1" y="1607"/>
                  </a:lnTo>
                  <a:lnTo>
                    <a:pt x="1" y="5860"/>
                  </a:lnTo>
                  <a:lnTo>
                    <a:pt x="64" y="5923"/>
                  </a:lnTo>
                  <a:cubicBezTo>
                    <a:pt x="442" y="6301"/>
                    <a:pt x="694" y="6869"/>
                    <a:pt x="694" y="7404"/>
                  </a:cubicBezTo>
                  <a:cubicBezTo>
                    <a:pt x="694" y="7971"/>
                    <a:pt x="442" y="8475"/>
                    <a:pt x="95" y="8853"/>
                  </a:cubicBezTo>
                  <a:lnTo>
                    <a:pt x="7184" y="8853"/>
                  </a:lnTo>
                  <a:cubicBezTo>
                    <a:pt x="7720" y="8853"/>
                    <a:pt x="8192" y="8381"/>
                    <a:pt x="8192" y="7845"/>
                  </a:cubicBezTo>
                  <a:lnTo>
                    <a:pt x="8192" y="946"/>
                  </a:lnTo>
                  <a:cubicBezTo>
                    <a:pt x="8255" y="473"/>
                    <a:pt x="7814" y="1"/>
                    <a:pt x="7216" y="1"/>
                  </a:cubicBez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117" name="Google Shape;1778;p35">
              <a:extLst>
                <a:ext uri="{FF2B5EF4-FFF2-40B4-BE49-F238E27FC236}">
                  <a16:creationId xmlns:a16="http://schemas.microsoft.com/office/drawing/2014/main" id="{4B09DD52-EAE6-847F-65A2-7178D041538A}"/>
                </a:ext>
              </a:extLst>
            </p:cNvPr>
            <p:cNvSpPr/>
            <p:nvPr/>
          </p:nvSpPr>
          <p:spPr>
            <a:xfrm>
              <a:off x="-31452725" y="3191825"/>
              <a:ext cx="86650" cy="259150"/>
            </a:xfrm>
            <a:custGeom>
              <a:avLst/>
              <a:gdLst/>
              <a:ahLst/>
              <a:cxnLst/>
              <a:rect l="l" t="t" r="r" b="b"/>
              <a:pathLst>
                <a:path w="3466" h="10366" extrusionOk="0">
                  <a:moveTo>
                    <a:pt x="1450" y="1"/>
                  </a:moveTo>
                  <a:cubicBezTo>
                    <a:pt x="662" y="1"/>
                    <a:pt x="0" y="662"/>
                    <a:pt x="0" y="1450"/>
                  </a:cubicBezTo>
                  <a:cubicBezTo>
                    <a:pt x="0" y="1860"/>
                    <a:pt x="158" y="2206"/>
                    <a:pt x="410" y="2490"/>
                  </a:cubicBezTo>
                  <a:lnTo>
                    <a:pt x="694" y="2773"/>
                  </a:lnTo>
                  <a:lnTo>
                    <a:pt x="694" y="7593"/>
                  </a:lnTo>
                  <a:lnTo>
                    <a:pt x="410" y="7877"/>
                  </a:lnTo>
                  <a:cubicBezTo>
                    <a:pt x="158" y="8161"/>
                    <a:pt x="0" y="8507"/>
                    <a:pt x="0" y="8917"/>
                  </a:cubicBezTo>
                  <a:cubicBezTo>
                    <a:pt x="0" y="9704"/>
                    <a:pt x="662" y="10366"/>
                    <a:pt x="1450" y="10366"/>
                  </a:cubicBezTo>
                  <a:lnTo>
                    <a:pt x="1985" y="10366"/>
                  </a:lnTo>
                  <a:cubicBezTo>
                    <a:pt x="2773" y="10366"/>
                    <a:pt x="3466" y="9704"/>
                    <a:pt x="3466" y="8917"/>
                  </a:cubicBezTo>
                  <a:cubicBezTo>
                    <a:pt x="3466" y="8507"/>
                    <a:pt x="3308" y="8161"/>
                    <a:pt x="3025" y="7877"/>
                  </a:cubicBezTo>
                  <a:lnTo>
                    <a:pt x="2741" y="7593"/>
                  </a:lnTo>
                  <a:lnTo>
                    <a:pt x="2741" y="2773"/>
                  </a:lnTo>
                  <a:lnTo>
                    <a:pt x="3025" y="2490"/>
                  </a:lnTo>
                  <a:cubicBezTo>
                    <a:pt x="3308" y="2206"/>
                    <a:pt x="3466" y="1860"/>
                    <a:pt x="3466" y="1450"/>
                  </a:cubicBezTo>
                  <a:cubicBezTo>
                    <a:pt x="3466" y="662"/>
                    <a:pt x="2773" y="1"/>
                    <a:pt x="1985" y="1"/>
                  </a:cubicBez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118" name="Google Shape;1779;p35">
              <a:extLst>
                <a:ext uri="{FF2B5EF4-FFF2-40B4-BE49-F238E27FC236}">
                  <a16:creationId xmlns:a16="http://schemas.microsoft.com/office/drawing/2014/main" id="{BA71230B-6702-EC1D-2CE5-9C9306A687F1}"/>
                </a:ext>
              </a:extLst>
            </p:cNvPr>
            <p:cNvSpPr/>
            <p:nvPr/>
          </p:nvSpPr>
          <p:spPr>
            <a:xfrm>
              <a:off x="-31409400" y="3468275"/>
              <a:ext cx="92950" cy="17375"/>
            </a:xfrm>
            <a:custGeom>
              <a:avLst/>
              <a:gdLst/>
              <a:ahLst/>
              <a:cxnLst/>
              <a:rect l="l" t="t" r="r" b="b"/>
              <a:pathLst>
                <a:path w="3718" h="695" extrusionOk="0">
                  <a:moveTo>
                    <a:pt x="0" y="1"/>
                  </a:moveTo>
                  <a:cubicBezTo>
                    <a:pt x="0" y="379"/>
                    <a:pt x="315" y="694"/>
                    <a:pt x="662" y="694"/>
                  </a:cubicBezTo>
                  <a:lnTo>
                    <a:pt x="3056" y="694"/>
                  </a:lnTo>
                  <a:cubicBezTo>
                    <a:pt x="3466" y="694"/>
                    <a:pt x="3718" y="379"/>
                    <a:pt x="3718" y="1"/>
                  </a:cubicBez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grpSp>
      <p:grpSp>
        <p:nvGrpSpPr>
          <p:cNvPr id="61" name="Google Shape;1862;p35">
            <a:extLst>
              <a:ext uri="{FF2B5EF4-FFF2-40B4-BE49-F238E27FC236}">
                <a16:creationId xmlns:a16="http://schemas.microsoft.com/office/drawing/2014/main" id="{2CFA6F16-C95A-0A30-DDA9-6961062FB61C}"/>
              </a:ext>
            </a:extLst>
          </p:cNvPr>
          <p:cNvGrpSpPr/>
          <p:nvPr/>
        </p:nvGrpSpPr>
        <p:grpSpPr>
          <a:xfrm>
            <a:off x="8726210" y="1875527"/>
            <a:ext cx="322917" cy="323800"/>
            <a:chOff x="-33645475" y="3944800"/>
            <a:chExt cx="292225" cy="293025"/>
          </a:xfrm>
          <a:solidFill>
            <a:schemeClr val="bg1"/>
          </a:solidFill>
        </p:grpSpPr>
        <p:sp>
          <p:nvSpPr>
            <p:cNvPr id="82" name="Google Shape;1863;p35">
              <a:extLst>
                <a:ext uri="{FF2B5EF4-FFF2-40B4-BE49-F238E27FC236}">
                  <a16:creationId xmlns:a16="http://schemas.microsoft.com/office/drawing/2014/main" id="{565691BD-124E-5264-D577-137962B8D330}"/>
                </a:ext>
              </a:extLst>
            </p:cNvPr>
            <p:cNvSpPr/>
            <p:nvPr/>
          </p:nvSpPr>
          <p:spPr>
            <a:xfrm>
              <a:off x="-33549375" y="3944800"/>
              <a:ext cx="98475" cy="70900"/>
            </a:xfrm>
            <a:custGeom>
              <a:avLst/>
              <a:gdLst/>
              <a:ahLst/>
              <a:cxnLst/>
              <a:rect l="l" t="t" r="r" b="b"/>
              <a:pathLst>
                <a:path w="3939" h="2836" extrusionOk="0">
                  <a:moveTo>
                    <a:pt x="1985" y="0"/>
                  </a:moveTo>
                  <a:cubicBezTo>
                    <a:pt x="1260" y="0"/>
                    <a:pt x="473" y="946"/>
                    <a:pt x="0" y="2521"/>
                  </a:cubicBezTo>
                  <a:cubicBezTo>
                    <a:pt x="158" y="2615"/>
                    <a:pt x="284" y="2710"/>
                    <a:pt x="410" y="2836"/>
                  </a:cubicBezTo>
                  <a:cubicBezTo>
                    <a:pt x="914" y="2773"/>
                    <a:pt x="1481" y="2773"/>
                    <a:pt x="1985" y="2773"/>
                  </a:cubicBezTo>
                  <a:cubicBezTo>
                    <a:pt x="2489" y="2773"/>
                    <a:pt x="3056" y="2804"/>
                    <a:pt x="3560" y="2836"/>
                  </a:cubicBezTo>
                  <a:cubicBezTo>
                    <a:pt x="3623" y="2678"/>
                    <a:pt x="3781" y="2584"/>
                    <a:pt x="3938" y="2521"/>
                  </a:cubicBezTo>
                  <a:cubicBezTo>
                    <a:pt x="3529" y="946"/>
                    <a:pt x="2741" y="0"/>
                    <a:pt x="1985" y="0"/>
                  </a:cubicBez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83" name="Google Shape;1864;p35">
              <a:extLst>
                <a:ext uri="{FF2B5EF4-FFF2-40B4-BE49-F238E27FC236}">
                  <a16:creationId xmlns:a16="http://schemas.microsoft.com/office/drawing/2014/main" id="{CD5AA680-BF52-8EB7-8BAB-4ACB58987A42}"/>
                </a:ext>
              </a:extLst>
            </p:cNvPr>
            <p:cNvSpPr/>
            <p:nvPr/>
          </p:nvSpPr>
          <p:spPr>
            <a:xfrm>
              <a:off x="-33645475" y="4041675"/>
              <a:ext cx="70900" cy="98475"/>
            </a:xfrm>
            <a:custGeom>
              <a:avLst/>
              <a:gdLst/>
              <a:ahLst/>
              <a:cxnLst/>
              <a:rect l="l" t="t" r="r" b="b"/>
              <a:pathLst>
                <a:path w="2836" h="3939" extrusionOk="0">
                  <a:moveTo>
                    <a:pt x="2521" y="0"/>
                  </a:moveTo>
                  <a:cubicBezTo>
                    <a:pt x="946" y="473"/>
                    <a:pt x="32" y="1229"/>
                    <a:pt x="32" y="1954"/>
                  </a:cubicBezTo>
                  <a:cubicBezTo>
                    <a:pt x="1" y="2710"/>
                    <a:pt x="946" y="3466"/>
                    <a:pt x="2521" y="3939"/>
                  </a:cubicBezTo>
                  <a:cubicBezTo>
                    <a:pt x="2584" y="3781"/>
                    <a:pt x="2710" y="3655"/>
                    <a:pt x="2836" y="3529"/>
                  </a:cubicBezTo>
                  <a:cubicBezTo>
                    <a:pt x="2773" y="3025"/>
                    <a:pt x="2773" y="2521"/>
                    <a:pt x="2773" y="1954"/>
                  </a:cubicBezTo>
                  <a:cubicBezTo>
                    <a:pt x="2773" y="1418"/>
                    <a:pt x="2805" y="914"/>
                    <a:pt x="2836" y="379"/>
                  </a:cubicBezTo>
                  <a:cubicBezTo>
                    <a:pt x="2679" y="316"/>
                    <a:pt x="2553" y="158"/>
                    <a:pt x="2521" y="0"/>
                  </a:cubicBez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84" name="Google Shape;1865;p35">
              <a:extLst>
                <a:ext uri="{FF2B5EF4-FFF2-40B4-BE49-F238E27FC236}">
                  <a16:creationId xmlns:a16="http://schemas.microsoft.com/office/drawing/2014/main" id="{09608CEA-2AE3-8F59-D70D-9473FE79BAB3}"/>
                </a:ext>
              </a:extLst>
            </p:cNvPr>
            <p:cNvSpPr/>
            <p:nvPr/>
          </p:nvSpPr>
          <p:spPr>
            <a:xfrm>
              <a:off x="-33424150" y="4042450"/>
              <a:ext cx="70900" cy="52025"/>
            </a:xfrm>
            <a:custGeom>
              <a:avLst/>
              <a:gdLst/>
              <a:ahLst/>
              <a:cxnLst/>
              <a:rect l="l" t="t" r="r" b="b"/>
              <a:pathLst>
                <a:path w="2836" h="2081" extrusionOk="0">
                  <a:moveTo>
                    <a:pt x="316" y="1"/>
                  </a:moveTo>
                  <a:cubicBezTo>
                    <a:pt x="253" y="159"/>
                    <a:pt x="127" y="285"/>
                    <a:pt x="1" y="379"/>
                  </a:cubicBezTo>
                  <a:cubicBezTo>
                    <a:pt x="32" y="600"/>
                    <a:pt x="32" y="789"/>
                    <a:pt x="32" y="978"/>
                  </a:cubicBezTo>
                  <a:cubicBezTo>
                    <a:pt x="158" y="978"/>
                    <a:pt x="284" y="946"/>
                    <a:pt x="442" y="946"/>
                  </a:cubicBezTo>
                  <a:cubicBezTo>
                    <a:pt x="1387" y="946"/>
                    <a:pt x="2237" y="1387"/>
                    <a:pt x="2804" y="2080"/>
                  </a:cubicBezTo>
                  <a:lnTo>
                    <a:pt x="2804" y="1954"/>
                  </a:lnTo>
                  <a:cubicBezTo>
                    <a:pt x="2836" y="1230"/>
                    <a:pt x="1891" y="474"/>
                    <a:pt x="316" y="1"/>
                  </a:cubicBez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85" name="Google Shape;1866;p35">
              <a:extLst>
                <a:ext uri="{FF2B5EF4-FFF2-40B4-BE49-F238E27FC236}">
                  <a16:creationId xmlns:a16="http://schemas.microsoft.com/office/drawing/2014/main" id="{6C8FC341-DD62-83BB-4B09-527CA6B4CDCB}"/>
                </a:ext>
              </a:extLst>
            </p:cNvPr>
            <p:cNvSpPr/>
            <p:nvPr/>
          </p:nvSpPr>
          <p:spPr>
            <a:xfrm>
              <a:off x="-33549375" y="4165325"/>
              <a:ext cx="86650" cy="70925"/>
            </a:xfrm>
            <a:custGeom>
              <a:avLst/>
              <a:gdLst/>
              <a:ahLst/>
              <a:cxnLst/>
              <a:rect l="l" t="t" r="r" b="b"/>
              <a:pathLst>
                <a:path w="3466" h="2837" extrusionOk="0">
                  <a:moveTo>
                    <a:pt x="410" y="1"/>
                  </a:moveTo>
                  <a:cubicBezTo>
                    <a:pt x="315" y="158"/>
                    <a:pt x="158" y="284"/>
                    <a:pt x="0" y="316"/>
                  </a:cubicBezTo>
                  <a:cubicBezTo>
                    <a:pt x="473" y="1891"/>
                    <a:pt x="1260" y="2836"/>
                    <a:pt x="1985" y="2836"/>
                  </a:cubicBezTo>
                  <a:cubicBezTo>
                    <a:pt x="2489" y="2836"/>
                    <a:pt x="3056" y="2364"/>
                    <a:pt x="3466" y="1544"/>
                  </a:cubicBezTo>
                  <a:lnTo>
                    <a:pt x="3119" y="1072"/>
                  </a:lnTo>
                  <a:cubicBezTo>
                    <a:pt x="2836" y="851"/>
                    <a:pt x="2678" y="473"/>
                    <a:pt x="2521" y="95"/>
                  </a:cubicBezTo>
                  <a:lnTo>
                    <a:pt x="1985" y="95"/>
                  </a:lnTo>
                  <a:cubicBezTo>
                    <a:pt x="1418" y="95"/>
                    <a:pt x="882" y="64"/>
                    <a:pt x="410" y="1"/>
                  </a:cubicBez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86" name="Google Shape;1867;p35">
              <a:extLst>
                <a:ext uri="{FF2B5EF4-FFF2-40B4-BE49-F238E27FC236}">
                  <a16:creationId xmlns:a16="http://schemas.microsoft.com/office/drawing/2014/main" id="{4D219CEE-E740-7DDE-A440-53DDE57C427F}"/>
                </a:ext>
              </a:extLst>
            </p:cNvPr>
            <p:cNvSpPr/>
            <p:nvPr/>
          </p:nvSpPr>
          <p:spPr>
            <a:xfrm>
              <a:off x="-33558825" y="4030650"/>
              <a:ext cx="118950" cy="120525"/>
            </a:xfrm>
            <a:custGeom>
              <a:avLst/>
              <a:gdLst/>
              <a:ahLst/>
              <a:cxnLst/>
              <a:rect l="l" t="t" r="r" b="b"/>
              <a:pathLst>
                <a:path w="4758" h="4821" extrusionOk="0">
                  <a:moveTo>
                    <a:pt x="2395" y="0"/>
                  </a:moveTo>
                  <a:cubicBezTo>
                    <a:pt x="1922" y="0"/>
                    <a:pt x="1418" y="32"/>
                    <a:pt x="1008" y="95"/>
                  </a:cubicBezTo>
                  <a:cubicBezTo>
                    <a:pt x="977" y="599"/>
                    <a:pt x="599" y="977"/>
                    <a:pt x="63" y="1040"/>
                  </a:cubicBezTo>
                  <a:cubicBezTo>
                    <a:pt x="32" y="1450"/>
                    <a:pt x="0" y="1922"/>
                    <a:pt x="0" y="2395"/>
                  </a:cubicBezTo>
                  <a:cubicBezTo>
                    <a:pt x="0" y="2867"/>
                    <a:pt x="32" y="3340"/>
                    <a:pt x="63" y="3781"/>
                  </a:cubicBezTo>
                  <a:cubicBezTo>
                    <a:pt x="599" y="3812"/>
                    <a:pt x="977" y="4222"/>
                    <a:pt x="1008" y="4726"/>
                  </a:cubicBezTo>
                  <a:cubicBezTo>
                    <a:pt x="1449" y="4758"/>
                    <a:pt x="1922" y="4821"/>
                    <a:pt x="2395" y="4821"/>
                  </a:cubicBezTo>
                  <a:lnTo>
                    <a:pt x="2804" y="4821"/>
                  </a:lnTo>
                  <a:cubicBezTo>
                    <a:pt x="2804" y="4695"/>
                    <a:pt x="2741" y="4569"/>
                    <a:pt x="2741" y="4506"/>
                  </a:cubicBezTo>
                  <a:cubicBezTo>
                    <a:pt x="2741" y="3151"/>
                    <a:pt x="3592" y="2017"/>
                    <a:pt x="4757" y="1576"/>
                  </a:cubicBezTo>
                  <a:cubicBezTo>
                    <a:pt x="4757" y="1387"/>
                    <a:pt x="4726" y="1229"/>
                    <a:pt x="4726" y="1040"/>
                  </a:cubicBezTo>
                  <a:cubicBezTo>
                    <a:pt x="4222" y="977"/>
                    <a:pt x="3812" y="599"/>
                    <a:pt x="3781" y="95"/>
                  </a:cubicBezTo>
                  <a:cubicBezTo>
                    <a:pt x="3340" y="32"/>
                    <a:pt x="2867" y="0"/>
                    <a:pt x="2395" y="0"/>
                  </a:cubicBez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87" name="Google Shape;1868;p35">
              <a:extLst>
                <a:ext uri="{FF2B5EF4-FFF2-40B4-BE49-F238E27FC236}">
                  <a16:creationId xmlns:a16="http://schemas.microsoft.com/office/drawing/2014/main" id="{8A209A84-45E7-658B-FF11-36B63F7FF5AB}"/>
                </a:ext>
              </a:extLst>
            </p:cNvPr>
            <p:cNvSpPr/>
            <p:nvPr/>
          </p:nvSpPr>
          <p:spPr>
            <a:xfrm>
              <a:off x="-33639950" y="4129900"/>
              <a:ext cx="100825" cy="100825"/>
            </a:xfrm>
            <a:custGeom>
              <a:avLst/>
              <a:gdLst/>
              <a:ahLst/>
              <a:cxnLst/>
              <a:rect l="l" t="t" r="r" b="b"/>
              <a:pathLst>
                <a:path w="4033" h="4033" extrusionOk="0">
                  <a:moveTo>
                    <a:pt x="0" y="0"/>
                  </a:moveTo>
                  <a:lnTo>
                    <a:pt x="0" y="0"/>
                  </a:lnTo>
                  <a:cubicBezTo>
                    <a:pt x="567" y="1953"/>
                    <a:pt x="2111" y="3466"/>
                    <a:pt x="4033" y="4033"/>
                  </a:cubicBezTo>
                  <a:cubicBezTo>
                    <a:pt x="3592" y="3466"/>
                    <a:pt x="3245" y="2741"/>
                    <a:pt x="2962" y="1827"/>
                  </a:cubicBezTo>
                  <a:cubicBezTo>
                    <a:pt x="2584" y="1733"/>
                    <a:pt x="2300" y="1481"/>
                    <a:pt x="2206" y="1071"/>
                  </a:cubicBezTo>
                  <a:cubicBezTo>
                    <a:pt x="1323" y="851"/>
                    <a:pt x="567" y="441"/>
                    <a:pt x="0" y="0"/>
                  </a:cubicBez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88" name="Google Shape;1869;p35">
              <a:extLst>
                <a:ext uri="{FF2B5EF4-FFF2-40B4-BE49-F238E27FC236}">
                  <a16:creationId xmlns:a16="http://schemas.microsoft.com/office/drawing/2014/main" id="{585F6E53-47EA-AA63-2A0E-34F2BAC7AE4F}"/>
                </a:ext>
              </a:extLst>
            </p:cNvPr>
            <p:cNvSpPr/>
            <p:nvPr/>
          </p:nvSpPr>
          <p:spPr>
            <a:xfrm>
              <a:off x="-33459600" y="3951875"/>
              <a:ext cx="100850" cy="100075"/>
            </a:xfrm>
            <a:custGeom>
              <a:avLst/>
              <a:gdLst/>
              <a:ahLst/>
              <a:cxnLst/>
              <a:rect l="l" t="t" r="r" b="b"/>
              <a:pathLst>
                <a:path w="4034" h="4003" extrusionOk="0">
                  <a:moveTo>
                    <a:pt x="1" y="1"/>
                  </a:moveTo>
                  <a:lnTo>
                    <a:pt x="1" y="1"/>
                  </a:lnTo>
                  <a:cubicBezTo>
                    <a:pt x="442" y="537"/>
                    <a:pt x="788" y="1293"/>
                    <a:pt x="1072" y="2206"/>
                  </a:cubicBezTo>
                  <a:cubicBezTo>
                    <a:pt x="1419" y="2238"/>
                    <a:pt x="1734" y="2553"/>
                    <a:pt x="1828" y="2962"/>
                  </a:cubicBezTo>
                  <a:cubicBezTo>
                    <a:pt x="2710" y="3183"/>
                    <a:pt x="3466" y="3592"/>
                    <a:pt x="4033" y="4002"/>
                  </a:cubicBezTo>
                  <a:cubicBezTo>
                    <a:pt x="3466" y="2080"/>
                    <a:pt x="1923" y="537"/>
                    <a:pt x="1" y="1"/>
                  </a:cubicBez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89" name="Google Shape;1870;p35">
              <a:extLst>
                <a:ext uri="{FF2B5EF4-FFF2-40B4-BE49-F238E27FC236}">
                  <a16:creationId xmlns:a16="http://schemas.microsoft.com/office/drawing/2014/main" id="{50F608F5-2A04-D9DF-1DB9-844FD86FFFC8}"/>
                </a:ext>
              </a:extLst>
            </p:cNvPr>
            <p:cNvSpPr/>
            <p:nvPr/>
          </p:nvSpPr>
          <p:spPr>
            <a:xfrm>
              <a:off x="-33639950" y="3951100"/>
              <a:ext cx="100825" cy="100050"/>
            </a:xfrm>
            <a:custGeom>
              <a:avLst/>
              <a:gdLst/>
              <a:ahLst/>
              <a:cxnLst/>
              <a:rect l="l" t="t" r="r" b="b"/>
              <a:pathLst>
                <a:path w="4033" h="4002" extrusionOk="0">
                  <a:moveTo>
                    <a:pt x="4033" y="0"/>
                  </a:moveTo>
                  <a:lnTo>
                    <a:pt x="4033" y="0"/>
                  </a:lnTo>
                  <a:cubicBezTo>
                    <a:pt x="2111" y="536"/>
                    <a:pt x="567" y="2080"/>
                    <a:pt x="0" y="4002"/>
                  </a:cubicBezTo>
                  <a:cubicBezTo>
                    <a:pt x="567" y="3592"/>
                    <a:pt x="1323" y="3214"/>
                    <a:pt x="2206" y="2962"/>
                  </a:cubicBezTo>
                  <a:cubicBezTo>
                    <a:pt x="2300" y="2552"/>
                    <a:pt x="2615" y="2269"/>
                    <a:pt x="2962" y="2206"/>
                  </a:cubicBezTo>
                  <a:cubicBezTo>
                    <a:pt x="3214" y="1292"/>
                    <a:pt x="3592" y="505"/>
                    <a:pt x="4033" y="0"/>
                  </a:cubicBez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90" name="Google Shape;1871;p35">
              <a:extLst>
                <a:ext uri="{FF2B5EF4-FFF2-40B4-BE49-F238E27FC236}">
                  <a16:creationId xmlns:a16="http://schemas.microsoft.com/office/drawing/2014/main" id="{17B07F09-CB5B-89E5-72E9-AAE5D4F19DFA}"/>
                </a:ext>
              </a:extLst>
            </p:cNvPr>
            <p:cNvSpPr/>
            <p:nvPr/>
          </p:nvSpPr>
          <p:spPr>
            <a:xfrm>
              <a:off x="-33472975" y="4082625"/>
              <a:ext cx="119725" cy="155200"/>
            </a:xfrm>
            <a:custGeom>
              <a:avLst/>
              <a:gdLst/>
              <a:ahLst/>
              <a:cxnLst/>
              <a:rect l="l" t="t" r="r" b="b"/>
              <a:pathLst>
                <a:path w="4789" h="6208" extrusionOk="0">
                  <a:moveTo>
                    <a:pt x="2395" y="1355"/>
                  </a:moveTo>
                  <a:cubicBezTo>
                    <a:pt x="2930" y="1355"/>
                    <a:pt x="3403" y="1828"/>
                    <a:pt x="3403" y="2364"/>
                  </a:cubicBezTo>
                  <a:cubicBezTo>
                    <a:pt x="3403" y="2962"/>
                    <a:pt x="2930" y="3403"/>
                    <a:pt x="2395" y="3403"/>
                  </a:cubicBezTo>
                  <a:cubicBezTo>
                    <a:pt x="1827" y="3403"/>
                    <a:pt x="1355" y="2931"/>
                    <a:pt x="1355" y="2364"/>
                  </a:cubicBezTo>
                  <a:cubicBezTo>
                    <a:pt x="1355" y="1828"/>
                    <a:pt x="1827" y="1355"/>
                    <a:pt x="2395" y="1355"/>
                  </a:cubicBezTo>
                  <a:close/>
                  <a:moveTo>
                    <a:pt x="2395" y="1"/>
                  </a:moveTo>
                  <a:cubicBezTo>
                    <a:pt x="1040" y="1"/>
                    <a:pt x="0" y="1072"/>
                    <a:pt x="0" y="2427"/>
                  </a:cubicBezTo>
                  <a:cubicBezTo>
                    <a:pt x="0" y="2994"/>
                    <a:pt x="221" y="3592"/>
                    <a:pt x="630" y="4002"/>
                  </a:cubicBezTo>
                  <a:lnTo>
                    <a:pt x="2111" y="6050"/>
                  </a:lnTo>
                  <a:cubicBezTo>
                    <a:pt x="2206" y="6113"/>
                    <a:pt x="2269" y="6207"/>
                    <a:pt x="2395" y="6207"/>
                  </a:cubicBezTo>
                  <a:cubicBezTo>
                    <a:pt x="2521" y="6207"/>
                    <a:pt x="2584" y="6144"/>
                    <a:pt x="2678" y="6050"/>
                  </a:cubicBezTo>
                  <a:lnTo>
                    <a:pt x="4442" y="3592"/>
                  </a:lnTo>
                  <a:cubicBezTo>
                    <a:pt x="4663" y="3246"/>
                    <a:pt x="4757" y="2805"/>
                    <a:pt x="4757" y="2364"/>
                  </a:cubicBezTo>
                  <a:cubicBezTo>
                    <a:pt x="4789" y="1072"/>
                    <a:pt x="3686" y="1"/>
                    <a:pt x="2395" y="1"/>
                  </a:cubicBez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92" name="Google Shape;1872;p35">
              <a:extLst>
                <a:ext uri="{FF2B5EF4-FFF2-40B4-BE49-F238E27FC236}">
                  <a16:creationId xmlns:a16="http://schemas.microsoft.com/office/drawing/2014/main" id="{09028948-6BDF-E8F4-4F66-C6960DE3FFA3}"/>
                </a:ext>
              </a:extLst>
            </p:cNvPr>
            <p:cNvSpPr/>
            <p:nvPr/>
          </p:nvSpPr>
          <p:spPr>
            <a:xfrm>
              <a:off x="-33421775" y="4133825"/>
              <a:ext cx="17350" cy="18150"/>
            </a:xfrm>
            <a:custGeom>
              <a:avLst/>
              <a:gdLst/>
              <a:ahLst/>
              <a:cxnLst/>
              <a:rect l="l" t="t" r="r" b="b"/>
              <a:pathLst>
                <a:path w="694" h="726" extrusionOk="0">
                  <a:moveTo>
                    <a:pt x="347" y="1"/>
                  </a:moveTo>
                  <a:cubicBezTo>
                    <a:pt x="158" y="1"/>
                    <a:pt x="0" y="158"/>
                    <a:pt x="0" y="379"/>
                  </a:cubicBezTo>
                  <a:cubicBezTo>
                    <a:pt x="0" y="568"/>
                    <a:pt x="158" y="725"/>
                    <a:pt x="347" y="725"/>
                  </a:cubicBezTo>
                  <a:cubicBezTo>
                    <a:pt x="536" y="725"/>
                    <a:pt x="693" y="568"/>
                    <a:pt x="693" y="379"/>
                  </a:cubicBezTo>
                  <a:cubicBezTo>
                    <a:pt x="693" y="158"/>
                    <a:pt x="536" y="1"/>
                    <a:pt x="347" y="1"/>
                  </a:cubicBez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grpSp>
      <p:grpSp>
        <p:nvGrpSpPr>
          <p:cNvPr id="62" name="Google Shape;1795;p35">
            <a:extLst>
              <a:ext uri="{FF2B5EF4-FFF2-40B4-BE49-F238E27FC236}">
                <a16:creationId xmlns:a16="http://schemas.microsoft.com/office/drawing/2014/main" id="{F273C4E4-C449-A063-EE65-4541CECD9C07}"/>
              </a:ext>
            </a:extLst>
          </p:cNvPr>
          <p:cNvGrpSpPr/>
          <p:nvPr/>
        </p:nvGrpSpPr>
        <p:grpSpPr>
          <a:xfrm>
            <a:off x="10607131" y="1875960"/>
            <a:ext cx="293561" cy="292982"/>
            <a:chOff x="-31094350" y="3194000"/>
            <a:chExt cx="292225" cy="291650"/>
          </a:xfrm>
          <a:solidFill>
            <a:schemeClr val="bg1"/>
          </a:solidFill>
        </p:grpSpPr>
        <p:sp>
          <p:nvSpPr>
            <p:cNvPr id="69" name="Google Shape;1796;p35">
              <a:extLst>
                <a:ext uri="{FF2B5EF4-FFF2-40B4-BE49-F238E27FC236}">
                  <a16:creationId xmlns:a16="http://schemas.microsoft.com/office/drawing/2014/main" id="{C9DE72F9-106A-3387-3B52-198099AE1A97}"/>
                </a:ext>
              </a:extLst>
            </p:cNvPr>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74" name="Google Shape;1797;p35">
              <a:extLst>
                <a:ext uri="{FF2B5EF4-FFF2-40B4-BE49-F238E27FC236}">
                  <a16:creationId xmlns:a16="http://schemas.microsoft.com/office/drawing/2014/main" id="{5C350530-B491-F70A-D847-5C4583EB2832}"/>
                </a:ext>
              </a:extLst>
            </p:cNvPr>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75" name="Google Shape;1798;p35">
              <a:extLst>
                <a:ext uri="{FF2B5EF4-FFF2-40B4-BE49-F238E27FC236}">
                  <a16:creationId xmlns:a16="http://schemas.microsoft.com/office/drawing/2014/main" id="{81B2124D-BEA2-AA42-43D5-5F0E8D94CECF}"/>
                </a:ext>
              </a:extLst>
            </p:cNvPr>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77" name="Google Shape;1799;p35">
              <a:extLst>
                <a:ext uri="{FF2B5EF4-FFF2-40B4-BE49-F238E27FC236}">
                  <a16:creationId xmlns:a16="http://schemas.microsoft.com/office/drawing/2014/main" id="{3476D44B-690E-B089-978C-F89E746AEC0C}"/>
                </a:ext>
              </a:extLst>
            </p:cNvPr>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78" name="Google Shape;1800;p35">
              <a:extLst>
                <a:ext uri="{FF2B5EF4-FFF2-40B4-BE49-F238E27FC236}">
                  <a16:creationId xmlns:a16="http://schemas.microsoft.com/office/drawing/2014/main" id="{166E8C6C-246B-98E2-C356-55342E2A260B}"/>
                </a:ext>
              </a:extLst>
            </p:cNvPr>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79" name="Google Shape;1801;p35">
              <a:extLst>
                <a:ext uri="{FF2B5EF4-FFF2-40B4-BE49-F238E27FC236}">
                  <a16:creationId xmlns:a16="http://schemas.microsoft.com/office/drawing/2014/main" id="{92AD8950-3609-EAAC-3212-2D593DBE1A66}"/>
                </a:ext>
              </a:extLst>
            </p:cNvPr>
            <p:cNvSpPr/>
            <p:nvPr/>
          </p:nvSpPr>
          <p:spPr>
            <a:xfrm>
              <a:off x="-30853350"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80" name="Google Shape;1802;p35">
              <a:extLst>
                <a:ext uri="{FF2B5EF4-FFF2-40B4-BE49-F238E27FC236}">
                  <a16:creationId xmlns:a16="http://schemas.microsoft.com/office/drawing/2014/main" id="{58C94FB3-0F68-8839-0AB1-1A83D2C20924}"/>
                </a:ext>
              </a:extLst>
            </p:cNvPr>
            <p:cNvSpPr/>
            <p:nvPr/>
          </p:nvSpPr>
          <p:spPr>
            <a:xfrm>
              <a:off x="-30853350"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sp>
          <p:nvSpPr>
            <p:cNvPr id="81" name="Google Shape;1803;p35">
              <a:extLst>
                <a:ext uri="{FF2B5EF4-FFF2-40B4-BE49-F238E27FC236}">
                  <a16:creationId xmlns:a16="http://schemas.microsoft.com/office/drawing/2014/main" id="{E983C891-1E71-EBBC-19E6-6FE9EDA0D8A4}"/>
                </a:ext>
              </a:extLst>
            </p:cNvPr>
            <p:cNvSpPr/>
            <p:nvPr/>
          </p:nvSpPr>
          <p:spPr>
            <a:xfrm>
              <a:off x="-30851775"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121900" tIns="121900" rIns="121900" bIns="121900" anchor="ctr" anchorCtr="0">
              <a:noAutofit/>
            </a:bodyPr>
            <a:lstStyle/>
            <a:p>
              <a:endParaRPr sz="2400">
                <a:latin typeface="HCL Tech Roobert"/>
              </a:endParaRPr>
            </a:p>
          </p:txBody>
        </p:sp>
      </p:grpSp>
      <p:sp>
        <p:nvSpPr>
          <p:cNvPr id="63" name="Oval 62">
            <a:extLst>
              <a:ext uri="{FF2B5EF4-FFF2-40B4-BE49-F238E27FC236}">
                <a16:creationId xmlns:a16="http://schemas.microsoft.com/office/drawing/2014/main" id="{96DC82F4-4EA9-D67A-3703-ED1B26D72049}"/>
              </a:ext>
            </a:extLst>
          </p:cNvPr>
          <p:cNvSpPr/>
          <p:nvPr/>
        </p:nvSpPr>
        <p:spPr>
          <a:xfrm>
            <a:off x="1207061" y="1796575"/>
            <a:ext cx="464334" cy="464334"/>
          </a:xfrm>
          <a:prstGeom prst="ellipse">
            <a:avLst/>
          </a:prstGeom>
          <a:noFill/>
          <a:ln w="12700">
            <a:solidFill>
              <a:schemeClr val="bg1">
                <a:lumMod val="95000"/>
              </a:schemeClr>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HCL Tech Roobert"/>
            </a:endParaRPr>
          </a:p>
        </p:txBody>
      </p:sp>
      <p:sp>
        <p:nvSpPr>
          <p:cNvPr id="64" name="Oval 63">
            <a:extLst>
              <a:ext uri="{FF2B5EF4-FFF2-40B4-BE49-F238E27FC236}">
                <a16:creationId xmlns:a16="http://schemas.microsoft.com/office/drawing/2014/main" id="{1E581526-8340-EEAB-B96D-044A93BE4013}"/>
              </a:ext>
            </a:extLst>
          </p:cNvPr>
          <p:cNvSpPr/>
          <p:nvPr/>
        </p:nvSpPr>
        <p:spPr>
          <a:xfrm>
            <a:off x="3071030" y="1796575"/>
            <a:ext cx="464334" cy="464334"/>
          </a:xfrm>
          <a:prstGeom prst="ellipse">
            <a:avLst/>
          </a:prstGeom>
          <a:noFill/>
          <a:ln w="12700">
            <a:solidFill>
              <a:schemeClr val="bg1">
                <a:lumMod val="95000"/>
              </a:schemeClr>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HCL Tech Roobert"/>
            </a:endParaRPr>
          </a:p>
        </p:txBody>
      </p:sp>
      <p:sp>
        <p:nvSpPr>
          <p:cNvPr id="65" name="Oval 64">
            <a:extLst>
              <a:ext uri="{FF2B5EF4-FFF2-40B4-BE49-F238E27FC236}">
                <a16:creationId xmlns:a16="http://schemas.microsoft.com/office/drawing/2014/main" id="{152A0DC5-B970-573E-8CF2-4FB59B27C117}"/>
              </a:ext>
            </a:extLst>
          </p:cNvPr>
          <p:cNvSpPr/>
          <p:nvPr/>
        </p:nvSpPr>
        <p:spPr>
          <a:xfrm>
            <a:off x="4934999" y="1796575"/>
            <a:ext cx="464334" cy="464334"/>
          </a:xfrm>
          <a:prstGeom prst="ellipse">
            <a:avLst/>
          </a:prstGeom>
          <a:noFill/>
          <a:ln w="12700">
            <a:solidFill>
              <a:schemeClr val="bg1">
                <a:lumMod val="95000"/>
              </a:schemeClr>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HCL Tech Roobert"/>
            </a:endParaRPr>
          </a:p>
        </p:txBody>
      </p:sp>
      <p:sp>
        <p:nvSpPr>
          <p:cNvPr id="66" name="Oval 65">
            <a:extLst>
              <a:ext uri="{FF2B5EF4-FFF2-40B4-BE49-F238E27FC236}">
                <a16:creationId xmlns:a16="http://schemas.microsoft.com/office/drawing/2014/main" id="{FE5B68AB-052B-BA28-F069-D4AF5E30FF07}"/>
              </a:ext>
            </a:extLst>
          </p:cNvPr>
          <p:cNvSpPr/>
          <p:nvPr/>
        </p:nvSpPr>
        <p:spPr>
          <a:xfrm>
            <a:off x="6798968" y="1796575"/>
            <a:ext cx="464334" cy="464334"/>
          </a:xfrm>
          <a:prstGeom prst="ellipse">
            <a:avLst/>
          </a:prstGeom>
          <a:noFill/>
          <a:ln w="12700">
            <a:solidFill>
              <a:schemeClr val="bg1">
                <a:lumMod val="95000"/>
              </a:schemeClr>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HCL Tech Roobert"/>
            </a:endParaRPr>
          </a:p>
        </p:txBody>
      </p:sp>
      <p:sp>
        <p:nvSpPr>
          <p:cNvPr id="67" name="Oval 66">
            <a:extLst>
              <a:ext uri="{FF2B5EF4-FFF2-40B4-BE49-F238E27FC236}">
                <a16:creationId xmlns:a16="http://schemas.microsoft.com/office/drawing/2014/main" id="{ECC05B44-A77B-EC4B-7145-2A2ED4F5E672}"/>
              </a:ext>
            </a:extLst>
          </p:cNvPr>
          <p:cNvSpPr/>
          <p:nvPr/>
        </p:nvSpPr>
        <p:spPr>
          <a:xfrm>
            <a:off x="8651214" y="1796575"/>
            <a:ext cx="464334" cy="464334"/>
          </a:xfrm>
          <a:prstGeom prst="ellipse">
            <a:avLst/>
          </a:prstGeom>
          <a:noFill/>
          <a:ln w="12700">
            <a:solidFill>
              <a:schemeClr val="bg1">
                <a:lumMod val="95000"/>
              </a:schemeClr>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HCL Tech Roobert"/>
            </a:endParaRPr>
          </a:p>
        </p:txBody>
      </p:sp>
      <p:sp>
        <p:nvSpPr>
          <p:cNvPr id="68" name="Oval 67">
            <a:extLst>
              <a:ext uri="{FF2B5EF4-FFF2-40B4-BE49-F238E27FC236}">
                <a16:creationId xmlns:a16="http://schemas.microsoft.com/office/drawing/2014/main" id="{47034936-CF25-EFB8-68BB-38A8C7076CBD}"/>
              </a:ext>
            </a:extLst>
          </p:cNvPr>
          <p:cNvSpPr/>
          <p:nvPr/>
        </p:nvSpPr>
        <p:spPr>
          <a:xfrm>
            <a:off x="10515183" y="1796575"/>
            <a:ext cx="464334" cy="464334"/>
          </a:xfrm>
          <a:prstGeom prst="ellipse">
            <a:avLst/>
          </a:prstGeom>
          <a:noFill/>
          <a:ln w="12700">
            <a:solidFill>
              <a:schemeClr val="bg1">
                <a:lumMod val="95000"/>
              </a:schemeClr>
            </a:solidFill>
            <a:prstDash val="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HCL Tech Roobert"/>
            </a:endParaRPr>
          </a:p>
        </p:txBody>
      </p:sp>
    </p:spTree>
    <p:extLst>
      <p:ext uri="{BB962C8B-B14F-4D97-AF65-F5344CB8AC3E}">
        <p14:creationId xmlns:p14="http://schemas.microsoft.com/office/powerpoint/2010/main" val="1291510609"/>
      </p:ext>
    </p:extLst>
  </p:cSld>
  <p:clrMapOvr>
    <a:masterClrMapping/>
  </p:clrMapOvr>
</p:sld>
</file>

<file path=ppt/theme/theme1.xml><?xml version="1.0" encoding="utf-8"?>
<a:theme xmlns:a="http://schemas.openxmlformats.org/drawingml/2006/main" name="3_HCLTech">
  <a:themeElements>
    <a:clrScheme name="HCLTech Primary Colours">
      <a:dk1>
        <a:srgbClr val="000000"/>
      </a:dk1>
      <a:lt1>
        <a:srgbClr val="FFFFFF"/>
      </a:lt1>
      <a:dk2>
        <a:srgbClr val="5F1EBE"/>
      </a:dk2>
      <a:lt2>
        <a:srgbClr val="411482"/>
      </a:lt2>
      <a:accent1>
        <a:srgbClr val="8C69F0"/>
      </a:accent1>
      <a:accent2>
        <a:srgbClr val="B9C8FF"/>
      </a:accent2>
      <a:accent3>
        <a:srgbClr val="0F5FDC"/>
      </a:accent3>
      <a:accent4>
        <a:srgbClr val="3C91FF"/>
      </a:accent4>
      <a:accent5>
        <a:srgbClr val="8CC8FA"/>
      </a:accent5>
      <a:accent6>
        <a:srgbClr val="DCE6F0"/>
      </a:accent6>
      <a:hlink>
        <a:srgbClr val="0000FF"/>
      </a:hlink>
      <a:folHlink>
        <a:srgbClr val="29292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Tech Purple">
      <a:srgbClr val="5F1EBE"/>
    </a:custClr>
    <a:custClr name="Tech Blue">
      <a:srgbClr val="3C91FF"/>
    </a:custClr>
    <a:custClr name="Teal">
      <a:srgbClr val="4BC3AF"/>
    </a:custClr>
    <a:custClr name="Green">
      <a:srgbClr val="82CD73"/>
    </a:custClr>
    <a:custClr name="Yellow">
      <a:srgbClr val="FFCD41"/>
    </a:custClr>
    <a:custClr name="Coral">
      <a:srgbClr val="FF7887"/>
    </a:custClr>
    <a:custClr name="Bronze">
      <a:srgbClr val="D7BEB4"/>
    </a:custClr>
    <a:custClr name="Cream">
      <a:srgbClr val="FAF0E6"/>
    </a:custClr>
    <a:custClr name="Grey">
      <a:srgbClr val="C8D2DD"/>
    </a:custClr>
    <a:custClr name="HCL Blue (Corp)">
      <a:srgbClr val="006BB6"/>
    </a:custClr>
    <a:custClr name="Mid Purple">
      <a:srgbClr val="8669F0"/>
    </a:custClr>
    <a:custClr name="Mid Blue">
      <a:srgbClr val="87D2EB"/>
    </a:custClr>
    <a:custClr name="Dark Teal">
      <a:srgbClr val="007873"/>
    </a:custClr>
    <a:custClr name="Dark green">
      <a:srgbClr val="0FA069"/>
    </a:custClr>
    <a:custClr name="Dark Yellow">
      <a:srgbClr val="C8870A"/>
    </a:custClr>
    <a:custClr name="Dark Coral">
      <a:srgbClr val="C3325F"/>
    </a:custClr>
    <a:custClr name="Custom Color 17">
      <a:srgbClr val="FFFFFF"/>
    </a:custClr>
    <a:custClr name="Custom Color 18">
      <a:srgbClr val="FFFFFF"/>
    </a:custClr>
    <a:custClr name="Grey 1">
      <a:srgbClr val="8291A0"/>
    </a:custClr>
    <a:custClr name="Custom Color 20">
      <a:srgbClr val="FFFFFF"/>
    </a:custClr>
    <a:custClr name="Light Purple">
      <a:srgbClr val="B9C8FF"/>
    </a:custClr>
    <a:custClr name="Light Blue">
      <a:srgbClr val="DCE6F0"/>
    </a:custClr>
    <a:custClr name="Teal 80% Tint">
      <a:srgbClr val="6ECFBE"/>
    </a:custClr>
    <a:custClr name="Green 80% Tint">
      <a:srgbClr val="9CE38F"/>
    </a:custClr>
    <a:custClr name="Yellow 80% Tint">
      <a:srgbClr val="FED766"/>
    </a:custClr>
    <a:custClr name="Corel 80% Tint">
      <a:srgbClr val="FE949E"/>
    </a:custClr>
    <a:custClr name="Custom Color 27">
      <a:srgbClr val="FFFFFF"/>
    </a:custClr>
    <a:custClr name="Custom Color 28">
      <a:srgbClr val="FFFFFF"/>
    </a:custClr>
    <a:custClr name="Grey2">
      <a:srgbClr val="A5AFBE"/>
    </a:custClr>
    <a:custClr name="Custom Color 30">
      <a:srgbClr val="FFFFFF"/>
    </a:custClr>
    <a:custClr name="Custom Color 31">
      <a:srgbClr val="FFFFFF"/>
    </a:custClr>
    <a:custClr name="Custom Color 32">
      <a:srgbClr val="FFFFFF"/>
    </a:custClr>
    <a:custClr name="Light Teal">
      <a:srgbClr val="A5ECDC"/>
    </a:custClr>
    <a:custClr name="Light Green">
      <a:srgbClr val="BEEBB4"/>
    </a:custClr>
    <a:custClr name="Light Yellow">
      <a:srgbClr val="FFECC7"/>
    </a:custClr>
    <a:custClr name="Light Coral">
      <a:srgbClr val="FFBEBE"/>
    </a:custClr>
    <a:custClr name="Custom Color 37">
      <a:srgbClr val="FFFFFF"/>
    </a:custClr>
    <a:custClr name="Custom Color 38">
      <a:srgbClr val="FFFFFF"/>
    </a:custClr>
    <a:custClr name="Grey 4">
      <a:srgbClr val="E6EBF5"/>
    </a:custClr>
    <a:custClr name="Custom Color 40">
      <a:srgbClr val="FFFFFF"/>
    </a:custClr>
    <a:custClr name="Custom Color 41">
      <a:srgbClr val="FFFFFF"/>
    </a:custClr>
    <a:custClr name="Custom Color 42">
      <a:srgbClr val="FFFFFF"/>
    </a:custClr>
    <a:custClr name="Custom Color 43">
      <a:srgbClr val="FFFFFF"/>
    </a:custClr>
    <a:custClr name="Custom Color 44">
      <a:srgbClr val="FFFFFF"/>
    </a:custClr>
    <a:custClr name="Custom Color 45">
      <a:srgbClr val="FFFFFF"/>
    </a:custClr>
    <a:custClr name="Custom Color 46">
      <a:srgbClr val="FFFFFF"/>
    </a:custClr>
    <a:custClr name="Custom Color 47">
      <a:srgbClr val="FFFFFF"/>
    </a:custClr>
    <a:custClr name="Custom Color 48">
      <a:srgbClr val="FFFFFF"/>
    </a:custClr>
    <a:custClr name="Custom Color 49">
      <a:srgbClr val="FFFFFF"/>
    </a:custClr>
    <a:custClr name="Custom Color 50">
      <a:srgbClr val="FFFFFF"/>
    </a:custClr>
  </a:custClrLst>
  <a:extLst>
    <a:ext uri="{05A4C25C-085E-4340-85A3-A5531E510DB2}">
      <thm15:themeFamily xmlns:thm15="http://schemas.microsoft.com/office/thememl/2012/main" name="HCLTech PowerPoint Template Nov" id="{6A95578F-B8A2-6F4E-BAA8-E8A260B4049F}" vid="{3589C29F-41AC-A345-B42B-EA8DDE213D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BC8C3F1AF0094FA3B1FC697340CF45" ma:contentTypeVersion="15" ma:contentTypeDescription="Create a new document." ma:contentTypeScope="" ma:versionID="fc07974f6f2bffbee9d6b4923b803924">
  <xsd:schema xmlns:xsd="http://www.w3.org/2001/XMLSchema" xmlns:xs="http://www.w3.org/2001/XMLSchema" xmlns:p="http://schemas.microsoft.com/office/2006/metadata/properties" xmlns:ns2="6be2b28f-5695-4960-aa15-73ab9fd2362a" xmlns:ns3="85180e7e-41c4-49ec-8b9b-03cd9fea9c6e" xmlns:ns4="6e410b57-4e18-499d-a73b-778ad125d0c6" targetNamespace="http://schemas.microsoft.com/office/2006/metadata/properties" ma:root="true" ma:fieldsID="971be9b88a806881dbefe5e5c20427c9" ns2:_="" ns3:_="" ns4:_="">
    <xsd:import namespace="6be2b28f-5695-4960-aa15-73ab9fd2362a"/>
    <xsd:import namespace="85180e7e-41c4-49ec-8b9b-03cd9fea9c6e"/>
    <xsd:import namespace="6e410b57-4e18-499d-a73b-778ad125d0c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3:SharedWithUsers" minOccurs="0"/>
                <xsd:element ref="ns3:SharedWithDetails" minOccurs="0"/>
                <xsd:element ref="ns2:lcf76f155ced4ddcb4097134ff3c332f" minOccurs="0"/>
                <xsd:element ref="ns4:TaxCatchAll"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e2b28f-5695-4960-aa15-73ab9fd236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b31ed30-7e58-4985-b8c2-d455a920e241" ma:termSetId="09814cd3-568e-fe90-9814-8d621ff8fb84" ma:anchorId="fba54fb3-c3e1-fe81-a776-ca4b69148c4d" ma:open="true" ma:isKeyword="false">
      <xsd:complexType>
        <xsd:sequence>
          <xsd:element ref="pc:Terms" minOccurs="0" maxOccurs="1"/>
        </xsd:sequence>
      </xsd:complexType>
    </xsd:element>
    <xsd:element name="MediaServiceDocTags" ma:index="21" nillable="true" ma:displayName="MediaServiceDocTags" ma:hidden="true" ma:internalName="MediaServiceDocTag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180e7e-41c4-49ec-8b9b-03cd9fea9c6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410b57-4e18-499d-a73b-778ad125d0c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c6ff3b4b-f43c-42bc-8925-778cb9e19164}" ma:internalName="TaxCatchAll" ma:showField="CatchAllData" ma:web="85180e7e-41c4-49ec-8b9b-03cd9fea9c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5180e7e-41c4-49ec-8b9b-03cd9fea9c6e">
      <UserInfo>
        <DisplayName>Christian Porter</DisplayName>
        <AccountId>13</AccountId>
        <AccountType/>
      </UserInfo>
      <UserInfo>
        <DisplayName>Jason Mills</DisplayName>
        <AccountId>18</AccountId>
        <AccountType/>
      </UserInfo>
    </SharedWithUsers>
    <lcf76f155ced4ddcb4097134ff3c332f xmlns="6be2b28f-5695-4960-aa15-73ab9fd2362a">
      <Terms xmlns="http://schemas.microsoft.com/office/infopath/2007/PartnerControls"/>
    </lcf76f155ced4ddcb4097134ff3c332f>
    <TaxCatchAll xmlns="6e410b57-4e18-499d-a73b-778ad125d0c6" xsi:nil="true"/>
  </documentManagement>
</p:properties>
</file>

<file path=customXml/itemProps1.xml><?xml version="1.0" encoding="utf-8"?>
<ds:datastoreItem xmlns:ds="http://schemas.openxmlformats.org/officeDocument/2006/customXml" ds:itemID="{CAE3D9C8-43C8-441C-95D8-4CB21A0EF3B6}">
  <ds:schemaRefs>
    <ds:schemaRef ds:uri="http://schemas.microsoft.com/sharepoint/v3/contenttype/forms"/>
  </ds:schemaRefs>
</ds:datastoreItem>
</file>

<file path=customXml/itemProps2.xml><?xml version="1.0" encoding="utf-8"?>
<ds:datastoreItem xmlns:ds="http://schemas.openxmlformats.org/officeDocument/2006/customXml" ds:itemID="{F8A2F826-768C-4DAB-9268-088571A3BA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e2b28f-5695-4960-aa15-73ab9fd2362a"/>
    <ds:schemaRef ds:uri="85180e7e-41c4-49ec-8b9b-03cd9fea9c6e"/>
    <ds:schemaRef ds:uri="6e410b57-4e18-499d-a73b-778ad125d0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30A8E6-8ECB-488E-91D0-489CFB99B033}">
  <ds:schemaRefs>
    <ds:schemaRef ds:uri="http://purl.org/dc/dcmitype/"/>
    <ds:schemaRef ds:uri="6e410b57-4e18-499d-a73b-778ad125d0c6"/>
    <ds:schemaRef ds:uri="http://purl.org/dc/terms/"/>
    <ds:schemaRef ds:uri="85180e7e-41c4-49ec-8b9b-03cd9fea9c6e"/>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6be2b28f-5695-4960-aa15-73ab9fd2362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1755</TotalTime>
  <Words>1155</Words>
  <Application>Microsoft Office PowerPoint</Application>
  <PresentationFormat>Widescreen</PresentationFormat>
  <Paragraphs>257</Paragraphs>
  <Slides>22</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HCL Tech Roobert</vt:lpstr>
      <vt:lpstr>HCLTech Roobert</vt:lpstr>
      <vt:lpstr>HCLTech Roobert ExtraBold</vt:lpstr>
      <vt:lpstr>HCLTech Roobert Light</vt:lpstr>
      <vt:lpstr>HCLTech Roobert Medium</vt:lpstr>
      <vt:lpstr>HCLTech Roobert SemiBold</vt:lpstr>
      <vt:lpstr>System Font Regular</vt:lpstr>
      <vt:lpstr>Wingdings</vt:lpstr>
      <vt:lpstr>3_HCLTech</vt:lpstr>
      <vt:lpstr>PowerPoint Presentation</vt:lpstr>
      <vt:lpstr>Agenda</vt:lpstr>
      <vt:lpstr>SharePoint Workflow</vt:lpstr>
      <vt:lpstr>PowerPoint Presentation</vt:lpstr>
      <vt:lpstr>PowerPoint Presentation</vt:lpstr>
      <vt:lpstr>Demo</vt:lpstr>
      <vt:lpstr>PowerPoint Presentation</vt:lpstr>
      <vt:lpstr>Our Approach</vt:lpstr>
      <vt:lpstr>PowerPoint Presentation</vt:lpstr>
      <vt:lpstr>PowerPoint Presentation</vt:lpstr>
      <vt:lpstr>PowerPoint Presentation</vt:lpstr>
      <vt:lpstr>PowerPoint Presentation</vt:lpstr>
      <vt:lpstr>PowerPoint Presentation</vt:lpstr>
      <vt:lpstr>Elements of Execution</vt:lpstr>
      <vt:lpstr>PowerPoint Presentation</vt:lpstr>
      <vt:lpstr>PowerPoint Presentation</vt:lpstr>
      <vt:lpstr>PowerPoint Presentation</vt:lpstr>
      <vt:lpstr>PowerPoint Presentation</vt:lpstr>
      <vt:lpstr>PowerPoint Presentation</vt:lpstr>
      <vt:lpstr>PowerPoint Presentation</vt:lpstr>
      <vt:lpstr>Appendix</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Sharat Chandran</dc:creator>
  <cp:lastModifiedBy>Tapan Samanta</cp:lastModifiedBy>
  <cp:revision>1993</cp:revision>
  <dcterms:created xsi:type="dcterms:W3CDTF">2022-10-04T15:52:34Z</dcterms:created>
  <dcterms:modified xsi:type="dcterms:W3CDTF">2023-10-27T09:59:56Z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71ce4a64-d4b4-4f59-b904-e59713a764bd</vt:lpwstr>
  </property>
  <property fmtid="{D5CDD505-2E9C-101B-9397-08002B2CF9AE}" pid="3" name="HCLClassification">
    <vt:lpwstr>HCL_Cla5s_C0nf1dent1al</vt:lpwstr>
  </property>
  <property fmtid="{D5CDD505-2E9C-101B-9397-08002B2CF9AE}" pid="4" name="HCLClassD6">
    <vt:lpwstr>False</vt:lpwstr>
  </property>
  <property fmtid="{D5CDD505-2E9C-101B-9397-08002B2CF9AE}" pid="5" name="ContentTypeId">
    <vt:lpwstr>0x01010015BC8C3F1AF0094FA3B1FC697340CF45</vt:lpwstr>
  </property>
  <property fmtid="{D5CDD505-2E9C-101B-9397-08002B2CF9AE}" pid="6" name="MediaServiceImageTags">
    <vt:lpwstr/>
  </property>
</Properties>
</file>