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3" r:id="rId2"/>
    <p:sldId id="257" r:id="rId3"/>
    <p:sldId id="259" r:id="rId4"/>
    <p:sldId id="264" r:id="rId5"/>
    <p:sldId id="265" r:id="rId6"/>
    <p:sldId id="268" r:id="rId7"/>
    <p:sldId id="271" r:id="rId8"/>
    <p:sldId id="258" r:id="rId9"/>
    <p:sldId id="260" r:id="rId10"/>
    <p:sldId id="261" r:id="rId11"/>
    <p:sldId id="262" r:id="rId12"/>
    <p:sldId id="263" r:id="rId13"/>
    <p:sldId id="266" r:id="rId14"/>
    <p:sldId id="267" r:id="rId15"/>
    <p:sldId id="269" r:id="rId16"/>
    <p:sldId id="270" r:id="rId17"/>
    <p:sldId id="272"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oject Activities" id="{B228066E-B786-4221-A5E9-8B4A1411C52F}">
          <p14:sldIdLst>
            <p14:sldId id="273"/>
            <p14:sldId id="257"/>
            <p14:sldId id="259"/>
            <p14:sldId id="264"/>
            <p14:sldId id="265"/>
            <p14:sldId id="268"/>
            <p14:sldId id="271"/>
          </p14:sldIdLst>
        </p14:section>
        <p14:section name="Value Proposition" id="{0320A844-ADDE-4A14-8C46-CE0F88D50ADE}">
          <p14:sldIdLst>
            <p14:sldId id="258"/>
            <p14:sldId id="260"/>
            <p14:sldId id="261"/>
            <p14:sldId id="262"/>
            <p14:sldId id="263"/>
            <p14:sldId id="266"/>
            <p14:sldId id="267"/>
            <p14:sldId id="269"/>
            <p14:sldId id="270"/>
            <p14:sldId id="272"/>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2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EB2BA751-2FAC-4E3A-90BF-249C9D46DA8F}"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A0345977-6847-4D2A-9B48-1EDEB139196F}" type="presOf" srcId="{D35019D9-FACC-429E-862A-D9EF985E6DE7}" destId="{18BFD558-FF6C-4A71-BE65-C3540412C21E}" srcOrd="0" destOrd="0" presId="urn:microsoft.com/office/officeart/2005/8/layout/chevron1"/>
    <dgm:cxn modelId="{0969D644-B44C-432B-967B-933B17F72206}" type="presOf" srcId="{C1ADCB01-8859-46AF-B02F-511F0FF38F2C}" destId="{FF01F65F-EF3E-4A93-B31F-D5CA94C06274}" srcOrd="0" destOrd="0" presId="urn:microsoft.com/office/officeart/2005/8/layout/chevron1"/>
    <dgm:cxn modelId="{8296C588-9EE2-4102-A983-98346EF41085}" type="presOf" srcId="{DBAF4C1B-D72B-436B-BA6D-AF51A695186C}" destId="{FD7ABCF3-830D-437C-B1DF-F08B52EDF3DC}" srcOrd="0" destOrd="0" presId="urn:microsoft.com/office/officeart/2005/8/layout/chevron1"/>
    <dgm:cxn modelId="{021AD34A-93CB-4478-9B8E-2862BEF6FF2B}" type="presOf" srcId="{A3D980F9-2A95-430E-91D4-6C098701FB37}" destId="{CDC088B2-FC1C-40F8-9F55-8C34DD21BF2F}" srcOrd="0" destOrd="0" presId="urn:microsoft.com/office/officeart/2005/8/layout/chevron1"/>
    <dgm:cxn modelId="{4BC314A0-7CAB-4C14-890A-7349D7F54FAA}" type="presOf" srcId="{1CA23D5B-AE26-45E2-BD90-C48C39615EEF}" destId="{F3176479-7082-4FD9-98C0-70C9976C091C}" srcOrd="0" destOrd="0" presId="urn:microsoft.com/office/officeart/2005/8/layout/chevron1"/>
    <dgm:cxn modelId="{232E6A91-4564-42CF-A84D-6977C91FD6E3}" type="presParOf" srcId="{18BFD558-FF6C-4A71-BE65-C3540412C21E}" destId="{F3176479-7082-4FD9-98C0-70C9976C091C}" srcOrd="0" destOrd="0" presId="urn:microsoft.com/office/officeart/2005/8/layout/chevron1"/>
    <dgm:cxn modelId="{A65F31F2-A038-40EC-AC6E-BF490E136D92}" type="presParOf" srcId="{18BFD558-FF6C-4A71-BE65-C3540412C21E}" destId="{2C9702E5-55AB-4FCB-9AA8-29707B5AFC1A}" srcOrd="1" destOrd="0" presId="urn:microsoft.com/office/officeart/2005/8/layout/chevron1"/>
    <dgm:cxn modelId="{FB91AD56-CD93-4FDE-B06B-5F175D65BB17}" type="presParOf" srcId="{18BFD558-FF6C-4A71-BE65-C3540412C21E}" destId="{FF01F65F-EF3E-4A93-B31F-D5CA94C06274}" srcOrd="2" destOrd="0" presId="urn:microsoft.com/office/officeart/2005/8/layout/chevron1"/>
    <dgm:cxn modelId="{A1EA17ED-102D-49A3-9959-86F8508CFCE2}" type="presParOf" srcId="{18BFD558-FF6C-4A71-BE65-C3540412C21E}" destId="{40C29533-7449-4009-8919-92B4DF5EBB0A}" srcOrd="3" destOrd="0" presId="urn:microsoft.com/office/officeart/2005/8/layout/chevron1"/>
    <dgm:cxn modelId="{6102CD5E-90D7-4974-90AE-A7431A32A5E0}" type="presParOf" srcId="{18BFD558-FF6C-4A71-BE65-C3540412C21E}" destId="{FD7ABCF3-830D-437C-B1DF-F08B52EDF3DC}" srcOrd="4" destOrd="0" presId="urn:microsoft.com/office/officeart/2005/8/layout/chevron1"/>
    <dgm:cxn modelId="{95BCD43A-440D-4A44-AA0A-9BF4DD6A0F7A}" type="presParOf" srcId="{18BFD558-FF6C-4A71-BE65-C3540412C21E}" destId="{7D890E68-9173-4658-9652-10A556935791}" srcOrd="5" destOrd="0" presId="urn:microsoft.com/office/officeart/2005/8/layout/chevron1"/>
    <dgm:cxn modelId="{49DD3952-E0F1-418A-9752-9022C17DF563}" type="presParOf" srcId="{18BFD558-FF6C-4A71-BE65-C3540412C21E}" destId="{1E18C3DB-D3C5-438A-A51A-B9A5EBCC12FA}" srcOrd="6" destOrd="0" presId="urn:microsoft.com/office/officeart/2005/8/layout/chevron1"/>
    <dgm:cxn modelId="{959D4B84-9BBF-4EAC-8984-71E7D434478D}" type="presParOf" srcId="{18BFD558-FF6C-4A71-BE65-C3540412C21E}" destId="{A73F2CDA-BBC3-459C-A989-66BE8AA507A0}" srcOrd="7" destOrd="0" presId="urn:microsoft.com/office/officeart/2005/8/layout/chevron1"/>
    <dgm:cxn modelId="{53D54F5C-5C90-42CB-86E6-296767317A99}"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046D84CD-8BFE-4E7F-89D3-C434D5DF1AAB}" type="presOf" srcId="{DBAF4C1B-D72B-436B-BA6D-AF51A695186C}" destId="{FD7ABCF3-830D-437C-B1DF-F08B52EDF3DC}" srcOrd="0" destOrd="0" presId="urn:microsoft.com/office/officeart/2005/8/layout/chevron1"/>
    <dgm:cxn modelId="{29C1DE2D-2861-476F-B522-56F666A4BD51}" type="presOf" srcId="{D3E12E8B-8892-4103-A121-5229F08284F2}" destId="{1E18C3DB-D3C5-438A-A51A-B9A5EBCC12FA}" srcOrd="0" destOrd="0" presId="urn:microsoft.com/office/officeart/2005/8/layout/chevron1"/>
    <dgm:cxn modelId="{C108E09E-B903-41E9-BEF8-657192787F66}" srcId="{D35019D9-FACC-429E-862A-D9EF985E6DE7}" destId="{D3E12E8B-8892-4103-A121-5229F08284F2}" srcOrd="3" destOrd="0" parTransId="{DDEAEA08-D9F3-4742-8F3C-48A50A649FEB}" sibTransId="{4828BBB4-B0A2-4DC5-8CBE-2C34E81BA38C}"/>
    <dgm:cxn modelId="{40CC850C-E54D-4BA2-8ACB-C3FE8B141A86}" type="presOf" srcId="{1CA23D5B-AE26-45E2-BD90-C48C39615EEF}" destId="{F3176479-7082-4FD9-98C0-70C9976C091C}"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A55724C2-B6A1-4286-96EF-A72CA508E869}" type="presOf" srcId="{C1ADCB01-8859-46AF-B02F-511F0FF38F2C}" destId="{FF01F65F-EF3E-4A93-B31F-D5CA94C06274}" srcOrd="0" destOrd="0" presId="urn:microsoft.com/office/officeart/2005/8/layout/chevron1"/>
    <dgm:cxn modelId="{76277D93-9C66-4F8B-AF3A-2DDD6CB6B84A}" type="presOf" srcId="{D35019D9-FACC-429E-862A-D9EF985E6DE7}" destId="{18BFD558-FF6C-4A71-BE65-C3540412C21E}" srcOrd="0" destOrd="0" presId="urn:microsoft.com/office/officeart/2005/8/layout/chevron1"/>
    <dgm:cxn modelId="{383F22CB-FEBD-4021-A466-1779B3E9419F}" type="presOf" srcId="{A3D980F9-2A95-430E-91D4-6C098701FB37}" destId="{CDC088B2-FC1C-40F8-9F55-8C34DD21BF2F}"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1F709BED-B20B-4511-8B9B-E623E96550EE}" type="presParOf" srcId="{18BFD558-FF6C-4A71-BE65-C3540412C21E}" destId="{F3176479-7082-4FD9-98C0-70C9976C091C}" srcOrd="0" destOrd="0" presId="urn:microsoft.com/office/officeart/2005/8/layout/chevron1"/>
    <dgm:cxn modelId="{68457000-2C6F-4413-8E21-331C8EDCB355}" type="presParOf" srcId="{18BFD558-FF6C-4A71-BE65-C3540412C21E}" destId="{2C9702E5-55AB-4FCB-9AA8-29707B5AFC1A}" srcOrd="1" destOrd="0" presId="urn:microsoft.com/office/officeart/2005/8/layout/chevron1"/>
    <dgm:cxn modelId="{6E3F7B9B-F2A6-42C2-B93B-058D7277DFDE}" type="presParOf" srcId="{18BFD558-FF6C-4A71-BE65-C3540412C21E}" destId="{FF01F65F-EF3E-4A93-B31F-D5CA94C06274}" srcOrd="2" destOrd="0" presId="urn:microsoft.com/office/officeart/2005/8/layout/chevron1"/>
    <dgm:cxn modelId="{D81E1F54-3103-4DFB-8197-DB3034F2739F}" type="presParOf" srcId="{18BFD558-FF6C-4A71-BE65-C3540412C21E}" destId="{40C29533-7449-4009-8919-92B4DF5EBB0A}" srcOrd="3" destOrd="0" presId="urn:microsoft.com/office/officeart/2005/8/layout/chevron1"/>
    <dgm:cxn modelId="{827E24A6-1909-440E-9205-06040B10DB46}" type="presParOf" srcId="{18BFD558-FF6C-4A71-BE65-C3540412C21E}" destId="{FD7ABCF3-830D-437C-B1DF-F08B52EDF3DC}" srcOrd="4" destOrd="0" presId="urn:microsoft.com/office/officeart/2005/8/layout/chevron1"/>
    <dgm:cxn modelId="{1E4961FE-5358-4FA3-9455-510AB802633F}" type="presParOf" srcId="{18BFD558-FF6C-4A71-BE65-C3540412C21E}" destId="{7D890E68-9173-4658-9652-10A556935791}" srcOrd="5" destOrd="0" presId="urn:microsoft.com/office/officeart/2005/8/layout/chevron1"/>
    <dgm:cxn modelId="{5F6B77DE-1396-4002-9B5C-7E7AB2E5FC2C}" type="presParOf" srcId="{18BFD558-FF6C-4A71-BE65-C3540412C21E}" destId="{1E18C3DB-D3C5-438A-A51A-B9A5EBCC12FA}" srcOrd="6" destOrd="0" presId="urn:microsoft.com/office/officeart/2005/8/layout/chevron1"/>
    <dgm:cxn modelId="{7A79A9A1-6395-4E1B-BD1E-3C935FE2A378}" type="presParOf" srcId="{18BFD558-FF6C-4A71-BE65-C3540412C21E}" destId="{A73F2CDA-BBC3-459C-A989-66BE8AA507A0}" srcOrd="7" destOrd="0" presId="urn:microsoft.com/office/officeart/2005/8/layout/chevron1"/>
    <dgm:cxn modelId="{A550DA44-C28C-4363-B170-B32E9890D7ED}"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AD6500A7-F23E-438C-83F9-2E8C2320CE55}" type="presOf" srcId="{C1ADCB01-8859-46AF-B02F-511F0FF38F2C}" destId="{FF01F65F-EF3E-4A93-B31F-D5CA94C06274}" srcOrd="0" destOrd="0" presId="urn:microsoft.com/office/officeart/2005/8/layout/chevron1"/>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331B86E8-F460-4575-946F-B8098259D0DC}" type="presOf" srcId="{D35019D9-FACC-429E-862A-D9EF985E6DE7}" destId="{18BFD558-FF6C-4A71-BE65-C3540412C21E}" srcOrd="0" destOrd="0" presId="urn:microsoft.com/office/officeart/2005/8/layout/chevron1"/>
    <dgm:cxn modelId="{540B1855-6D28-46F8-909F-7AD292313584}" type="presOf" srcId="{DBAF4C1B-D72B-436B-BA6D-AF51A695186C}" destId="{FD7ABCF3-830D-437C-B1DF-F08B52EDF3DC}" srcOrd="0" destOrd="0" presId="urn:microsoft.com/office/officeart/2005/8/layout/chevron1"/>
    <dgm:cxn modelId="{5D69F30C-05A2-421F-A3DE-FE8B43897BBB}" type="presOf" srcId="{D3E12E8B-8892-4103-A121-5229F08284F2}" destId="{1E18C3DB-D3C5-438A-A51A-B9A5EBCC12FA}" srcOrd="0" destOrd="0" presId="urn:microsoft.com/office/officeart/2005/8/layout/chevron1"/>
    <dgm:cxn modelId="{097FD339-6620-4553-A9D1-D26EBB0654FB}" type="presOf" srcId="{A3D980F9-2A95-430E-91D4-6C098701FB37}" destId="{CDC088B2-FC1C-40F8-9F55-8C34DD21BF2F}" srcOrd="0" destOrd="0" presId="urn:microsoft.com/office/officeart/2005/8/layout/chevron1"/>
    <dgm:cxn modelId="{3639E75C-7593-4CA4-A118-0DA883E12F30}" srcId="{D35019D9-FACC-429E-862A-D9EF985E6DE7}" destId="{A3D980F9-2A95-430E-91D4-6C098701FB37}" srcOrd="4" destOrd="0" parTransId="{204E1A2C-ECA8-4894-A02D-C3E803FC6150}" sibTransId="{101518BA-0452-4F40-9BAB-72C0BE339824}"/>
    <dgm:cxn modelId="{5D21F96A-3574-4101-B01F-EEB83288A04B}" srcId="{D35019D9-FACC-429E-862A-D9EF985E6DE7}" destId="{DBAF4C1B-D72B-436B-BA6D-AF51A695186C}" srcOrd="2" destOrd="0" parTransId="{ABC665DE-956F-499A-88D2-0153A5D70187}" sibTransId="{AB00635A-EF91-4C8A-9AC3-6E0B74B65408}"/>
    <dgm:cxn modelId="{C582C971-17FD-42A3-99BB-FC08F379A9BE}" type="presOf" srcId="{1CA23D5B-AE26-45E2-BD90-C48C39615EEF}" destId="{F3176479-7082-4FD9-98C0-70C9976C091C}" srcOrd="0" destOrd="0" presId="urn:microsoft.com/office/officeart/2005/8/layout/chevron1"/>
    <dgm:cxn modelId="{424EFC6A-ECCF-49BE-80ED-3CBF0A7D2E72}" type="presParOf" srcId="{18BFD558-FF6C-4A71-BE65-C3540412C21E}" destId="{F3176479-7082-4FD9-98C0-70C9976C091C}" srcOrd="0" destOrd="0" presId="urn:microsoft.com/office/officeart/2005/8/layout/chevron1"/>
    <dgm:cxn modelId="{4E3E0927-E242-4AD3-9ECE-0BA542FA0B41}" type="presParOf" srcId="{18BFD558-FF6C-4A71-BE65-C3540412C21E}" destId="{2C9702E5-55AB-4FCB-9AA8-29707B5AFC1A}" srcOrd="1" destOrd="0" presId="urn:microsoft.com/office/officeart/2005/8/layout/chevron1"/>
    <dgm:cxn modelId="{BF91268E-220E-4384-BD33-BE59E31EB6A5}" type="presParOf" srcId="{18BFD558-FF6C-4A71-BE65-C3540412C21E}" destId="{FF01F65F-EF3E-4A93-B31F-D5CA94C06274}" srcOrd="2" destOrd="0" presId="urn:microsoft.com/office/officeart/2005/8/layout/chevron1"/>
    <dgm:cxn modelId="{D16DC2EC-6F17-4846-8953-389CC8B243DC}" type="presParOf" srcId="{18BFD558-FF6C-4A71-BE65-C3540412C21E}" destId="{40C29533-7449-4009-8919-92B4DF5EBB0A}" srcOrd="3" destOrd="0" presId="urn:microsoft.com/office/officeart/2005/8/layout/chevron1"/>
    <dgm:cxn modelId="{FEFB4496-CEFE-4141-B9EF-9E306569BF0F}" type="presParOf" srcId="{18BFD558-FF6C-4A71-BE65-C3540412C21E}" destId="{FD7ABCF3-830D-437C-B1DF-F08B52EDF3DC}" srcOrd="4" destOrd="0" presId="urn:microsoft.com/office/officeart/2005/8/layout/chevron1"/>
    <dgm:cxn modelId="{9138FABA-CE6E-4F13-A64E-8874AFD484D7}" type="presParOf" srcId="{18BFD558-FF6C-4A71-BE65-C3540412C21E}" destId="{7D890E68-9173-4658-9652-10A556935791}" srcOrd="5" destOrd="0" presId="urn:microsoft.com/office/officeart/2005/8/layout/chevron1"/>
    <dgm:cxn modelId="{9E601484-BAC7-4A75-9AAF-5C293189674E}" type="presParOf" srcId="{18BFD558-FF6C-4A71-BE65-C3540412C21E}" destId="{1E18C3DB-D3C5-438A-A51A-B9A5EBCC12FA}" srcOrd="6" destOrd="0" presId="urn:microsoft.com/office/officeart/2005/8/layout/chevron1"/>
    <dgm:cxn modelId="{807F668B-A185-4827-8DCA-22D586CF11CF}" type="presParOf" srcId="{18BFD558-FF6C-4A71-BE65-C3540412C21E}" destId="{A73F2CDA-BBC3-459C-A989-66BE8AA507A0}" srcOrd="7" destOrd="0" presId="urn:microsoft.com/office/officeart/2005/8/layout/chevron1"/>
    <dgm:cxn modelId="{9E39C46B-3C5F-4294-ABDC-E7EB8CF6D0A7}"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235F4528-5ABB-439F-BCBF-27FFAE7C2BCA}" type="presOf" srcId="{A3D980F9-2A95-430E-91D4-6C098701FB37}" destId="{CDC088B2-FC1C-40F8-9F55-8C34DD21BF2F}" srcOrd="0" destOrd="0" presId="urn:microsoft.com/office/officeart/2005/8/layout/chevron1"/>
    <dgm:cxn modelId="{C108E09E-B903-41E9-BEF8-657192787F66}" srcId="{D35019D9-FACC-429E-862A-D9EF985E6DE7}" destId="{D3E12E8B-8892-4103-A121-5229F08284F2}" srcOrd="3" destOrd="0" parTransId="{DDEAEA08-D9F3-4742-8F3C-48A50A649FEB}" sibTransId="{4828BBB4-B0A2-4DC5-8CBE-2C34E81BA38C}"/>
    <dgm:cxn modelId="{706EEE4E-3DF5-46AA-949E-38461FE3DF05}" type="presOf" srcId="{1CA23D5B-AE26-45E2-BD90-C48C39615EEF}" destId="{F3176479-7082-4FD9-98C0-70C9976C091C}"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1D11A0EF-00DF-40A5-AC27-40E5B53B359D}"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76C79F75-C8FB-406D-AB31-187D557AC839}" type="presOf" srcId="{DBAF4C1B-D72B-436B-BA6D-AF51A695186C}" destId="{FD7ABCF3-830D-437C-B1DF-F08B52EDF3DC}" srcOrd="0" destOrd="0" presId="urn:microsoft.com/office/officeart/2005/8/layout/chevron1"/>
    <dgm:cxn modelId="{8CCAC768-2A6A-47E2-BB78-0209EC8818DC}" type="presOf" srcId="{D35019D9-FACC-429E-862A-D9EF985E6DE7}" destId="{18BFD558-FF6C-4A71-BE65-C3540412C21E}" srcOrd="0" destOrd="0" presId="urn:microsoft.com/office/officeart/2005/8/layout/chevron1"/>
    <dgm:cxn modelId="{1CE85312-5639-4ED7-BC99-6BF29B02540B}" type="presOf" srcId="{C1ADCB01-8859-46AF-B02F-511F0FF38F2C}" destId="{FF01F65F-EF3E-4A93-B31F-D5CA94C06274}" srcOrd="0" destOrd="0" presId="urn:microsoft.com/office/officeart/2005/8/layout/chevron1"/>
    <dgm:cxn modelId="{61936D0B-1926-4ABF-8481-2F181956BC97}" type="presParOf" srcId="{18BFD558-FF6C-4A71-BE65-C3540412C21E}" destId="{F3176479-7082-4FD9-98C0-70C9976C091C}" srcOrd="0" destOrd="0" presId="urn:microsoft.com/office/officeart/2005/8/layout/chevron1"/>
    <dgm:cxn modelId="{01BD4F7C-83AD-442E-BE1E-69150BB60B8F}" type="presParOf" srcId="{18BFD558-FF6C-4A71-BE65-C3540412C21E}" destId="{2C9702E5-55AB-4FCB-9AA8-29707B5AFC1A}" srcOrd="1" destOrd="0" presId="urn:microsoft.com/office/officeart/2005/8/layout/chevron1"/>
    <dgm:cxn modelId="{94FBD95B-B6FB-4DCB-9481-F1A4B01D891E}" type="presParOf" srcId="{18BFD558-FF6C-4A71-BE65-C3540412C21E}" destId="{FF01F65F-EF3E-4A93-B31F-D5CA94C06274}" srcOrd="2" destOrd="0" presId="urn:microsoft.com/office/officeart/2005/8/layout/chevron1"/>
    <dgm:cxn modelId="{9283CBE3-9111-4718-AE6D-E544DFEE8A96}" type="presParOf" srcId="{18BFD558-FF6C-4A71-BE65-C3540412C21E}" destId="{40C29533-7449-4009-8919-92B4DF5EBB0A}" srcOrd="3" destOrd="0" presId="urn:microsoft.com/office/officeart/2005/8/layout/chevron1"/>
    <dgm:cxn modelId="{49B24AEE-524B-4F5C-A44F-C117644EF00E}" type="presParOf" srcId="{18BFD558-FF6C-4A71-BE65-C3540412C21E}" destId="{FD7ABCF3-830D-437C-B1DF-F08B52EDF3DC}" srcOrd="4" destOrd="0" presId="urn:microsoft.com/office/officeart/2005/8/layout/chevron1"/>
    <dgm:cxn modelId="{4C08FE5B-9195-421E-A9BF-BE80B4083E00}" type="presParOf" srcId="{18BFD558-FF6C-4A71-BE65-C3540412C21E}" destId="{7D890E68-9173-4658-9652-10A556935791}" srcOrd="5" destOrd="0" presId="urn:microsoft.com/office/officeart/2005/8/layout/chevron1"/>
    <dgm:cxn modelId="{08867BA3-B0EC-4607-B623-54568ADC62E1}" type="presParOf" srcId="{18BFD558-FF6C-4A71-BE65-C3540412C21E}" destId="{1E18C3DB-D3C5-438A-A51A-B9A5EBCC12FA}" srcOrd="6" destOrd="0" presId="urn:microsoft.com/office/officeart/2005/8/layout/chevron1"/>
    <dgm:cxn modelId="{F75F487A-571B-41CF-87D0-F152B0EB978D}" type="presParOf" srcId="{18BFD558-FF6C-4A71-BE65-C3540412C21E}" destId="{A73F2CDA-BBC3-459C-A989-66BE8AA507A0}" srcOrd="7" destOrd="0" presId="urn:microsoft.com/office/officeart/2005/8/layout/chevron1"/>
    <dgm:cxn modelId="{4E7BC898-A43F-48D8-93A4-FF2B30F47B20}"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B6272F16-35E0-4F91-B740-93C1DD29C693}" type="presOf" srcId="{C1ADCB01-8859-46AF-B02F-511F0FF38F2C}" destId="{FF01F65F-EF3E-4A93-B31F-D5CA94C06274}" srcOrd="0" destOrd="0" presId="urn:microsoft.com/office/officeart/2005/8/layout/chevron1"/>
    <dgm:cxn modelId="{905A52E8-A356-45FD-B563-AB9DB707B1D2}" type="presOf" srcId="{A3D980F9-2A95-430E-91D4-6C098701FB37}" destId="{CDC088B2-FC1C-40F8-9F55-8C34DD21BF2F}"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A296DB19-7217-4461-9BDD-91DCDB5B46F8}" type="presOf" srcId="{D35019D9-FACC-429E-862A-D9EF985E6DE7}" destId="{18BFD558-FF6C-4A71-BE65-C3540412C21E}" srcOrd="0" destOrd="0" presId="urn:microsoft.com/office/officeart/2005/8/layout/chevron1"/>
    <dgm:cxn modelId="{0DF2F977-5EA0-4FB5-9127-1DC77D07A289}"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D1BFF8E5-8B33-4B17-85E3-83C4659E774E}" type="presOf" srcId="{DBAF4C1B-D72B-436B-BA6D-AF51A695186C}" destId="{FD7ABCF3-830D-437C-B1DF-F08B52EDF3DC}" srcOrd="0" destOrd="0" presId="urn:microsoft.com/office/officeart/2005/8/layout/chevron1"/>
    <dgm:cxn modelId="{67BBDCA4-A4F7-407C-9701-101EF8300F89}" type="presOf" srcId="{1CA23D5B-AE26-45E2-BD90-C48C39615EEF}" destId="{F3176479-7082-4FD9-98C0-70C9976C091C}" srcOrd="0" destOrd="0" presId="urn:microsoft.com/office/officeart/2005/8/layout/chevron1"/>
    <dgm:cxn modelId="{D52A6DEF-F59C-4AB9-958B-0E0A5598571B}" type="presParOf" srcId="{18BFD558-FF6C-4A71-BE65-C3540412C21E}" destId="{F3176479-7082-4FD9-98C0-70C9976C091C}" srcOrd="0" destOrd="0" presId="urn:microsoft.com/office/officeart/2005/8/layout/chevron1"/>
    <dgm:cxn modelId="{82B0F08A-9D9B-4E94-85E5-9CF6D444288B}" type="presParOf" srcId="{18BFD558-FF6C-4A71-BE65-C3540412C21E}" destId="{2C9702E5-55AB-4FCB-9AA8-29707B5AFC1A}" srcOrd="1" destOrd="0" presId="urn:microsoft.com/office/officeart/2005/8/layout/chevron1"/>
    <dgm:cxn modelId="{B9B7954D-1310-4DAE-B157-D05FDC2BF5C5}" type="presParOf" srcId="{18BFD558-FF6C-4A71-BE65-C3540412C21E}" destId="{FF01F65F-EF3E-4A93-B31F-D5CA94C06274}" srcOrd="2" destOrd="0" presId="urn:microsoft.com/office/officeart/2005/8/layout/chevron1"/>
    <dgm:cxn modelId="{5BEABD84-6EF9-4530-9265-6A9AC6528A7C}" type="presParOf" srcId="{18BFD558-FF6C-4A71-BE65-C3540412C21E}" destId="{40C29533-7449-4009-8919-92B4DF5EBB0A}" srcOrd="3" destOrd="0" presId="urn:microsoft.com/office/officeart/2005/8/layout/chevron1"/>
    <dgm:cxn modelId="{CA752110-09E1-4E9B-BA79-85716F2BC227}" type="presParOf" srcId="{18BFD558-FF6C-4A71-BE65-C3540412C21E}" destId="{FD7ABCF3-830D-437C-B1DF-F08B52EDF3DC}" srcOrd="4" destOrd="0" presId="urn:microsoft.com/office/officeart/2005/8/layout/chevron1"/>
    <dgm:cxn modelId="{E8BFAA3C-031A-4D1C-AC18-C7913551F7C8}" type="presParOf" srcId="{18BFD558-FF6C-4A71-BE65-C3540412C21E}" destId="{7D890E68-9173-4658-9652-10A556935791}" srcOrd="5" destOrd="0" presId="urn:microsoft.com/office/officeart/2005/8/layout/chevron1"/>
    <dgm:cxn modelId="{3AA26C11-E5B0-42D2-A8BF-32117FDBCF82}" type="presParOf" srcId="{18BFD558-FF6C-4A71-BE65-C3540412C21E}" destId="{1E18C3DB-D3C5-438A-A51A-B9A5EBCC12FA}" srcOrd="6" destOrd="0" presId="urn:microsoft.com/office/officeart/2005/8/layout/chevron1"/>
    <dgm:cxn modelId="{599851AC-E150-4B56-B9A2-F035233644D2}" type="presParOf" srcId="{18BFD558-FF6C-4A71-BE65-C3540412C21E}" destId="{A73F2CDA-BBC3-459C-A989-66BE8AA507A0}" srcOrd="7" destOrd="0" presId="urn:microsoft.com/office/officeart/2005/8/layout/chevron1"/>
    <dgm:cxn modelId="{4A6100B6-84FB-4DFE-940B-F9E010EB1085}"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BABDC07-75F9-4DA1-8AA1-539EA40D32E1}" type="presOf" srcId="{C1ADCB01-8859-46AF-B02F-511F0FF38F2C}" destId="{FF01F65F-EF3E-4A93-B31F-D5CA94C06274}" srcOrd="0" destOrd="0" presId="urn:microsoft.com/office/officeart/2005/8/layout/chevron1"/>
    <dgm:cxn modelId="{C108E09E-B903-41E9-BEF8-657192787F66}" srcId="{D35019D9-FACC-429E-862A-D9EF985E6DE7}" destId="{D3E12E8B-8892-4103-A121-5229F08284F2}" srcOrd="3" destOrd="0" parTransId="{DDEAEA08-D9F3-4742-8F3C-48A50A649FEB}" sibTransId="{4828BBB4-B0A2-4DC5-8CBE-2C34E81BA38C}"/>
    <dgm:cxn modelId="{4875C64F-0229-4939-8FB9-460823BB0AD4}" type="presOf" srcId="{D3E12E8B-8892-4103-A121-5229F08284F2}" destId="{1E18C3DB-D3C5-438A-A51A-B9A5EBCC12FA}"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A0C57F1A-E6C8-4698-925E-6D9A443E9DBE}" type="presOf" srcId="{D35019D9-FACC-429E-862A-D9EF985E6DE7}" destId="{18BFD558-FF6C-4A71-BE65-C3540412C21E}" srcOrd="0" destOrd="0" presId="urn:microsoft.com/office/officeart/2005/8/layout/chevron1"/>
    <dgm:cxn modelId="{B90918D7-1C84-4E6A-9FC5-D96C4DC458FE}" type="presOf" srcId="{1CA23D5B-AE26-45E2-BD90-C48C39615EEF}" destId="{F3176479-7082-4FD9-98C0-70C9976C091C}" srcOrd="0" destOrd="0" presId="urn:microsoft.com/office/officeart/2005/8/layout/chevron1"/>
    <dgm:cxn modelId="{B8EB9CDD-D2B3-4FB9-BC60-6AD10CE8C279}" type="presOf" srcId="{A3D980F9-2A95-430E-91D4-6C098701FB37}" destId="{CDC088B2-FC1C-40F8-9F55-8C34DD21BF2F}" srcOrd="0" destOrd="0" presId="urn:microsoft.com/office/officeart/2005/8/layout/chevron1"/>
    <dgm:cxn modelId="{A82C73DD-5766-40DC-8C3A-304044FC1546}" type="presOf" srcId="{DBAF4C1B-D72B-436B-BA6D-AF51A695186C}" destId="{FD7ABCF3-830D-437C-B1DF-F08B52EDF3DC}"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0FA3B5E6-E7F7-4F61-A114-9CA5DEF20212}" type="presParOf" srcId="{18BFD558-FF6C-4A71-BE65-C3540412C21E}" destId="{F3176479-7082-4FD9-98C0-70C9976C091C}" srcOrd="0" destOrd="0" presId="urn:microsoft.com/office/officeart/2005/8/layout/chevron1"/>
    <dgm:cxn modelId="{192055EB-AF79-41F8-89FE-E2D7AE8B2535}" type="presParOf" srcId="{18BFD558-FF6C-4A71-BE65-C3540412C21E}" destId="{2C9702E5-55AB-4FCB-9AA8-29707B5AFC1A}" srcOrd="1" destOrd="0" presId="urn:microsoft.com/office/officeart/2005/8/layout/chevron1"/>
    <dgm:cxn modelId="{616F4B7F-5A35-4EDC-BE1C-585D469DF264}" type="presParOf" srcId="{18BFD558-FF6C-4A71-BE65-C3540412C21E}" destId="{FF01F65F-EF3E-4A93-B31F-D5CA94C06274}" srcOrd="2" destOrd="0" presId="urn:microsoft.com/office/officeart/2005/8/layout/chevron1"/>
    <dgm:cxn modelId="{60A9E8D9-62F6-4061-9235-E0671080E759}" type="presParOf" srcId="{18BFD558-FF6C-4A71-BE65-C3540412C21E}" destId="{40C29533-7449-4009-8919-92B4DF5EBB0A}" srcOrd="3" destOrd="0" presId="urn:microsoft.com/office/officeart/2005/8/layout/chevron1"/>
    <dgm:cxn modelId="{D0762A6A-9200-40B4-AA98-450AA7D16DAE}" type="presParOf" srcId="{18BFD558-FF6C-4A71-BE65-C3540412C21E}" destId="{FD7ABCF3-830D-437C-B1DF-F08B52EDF3DC}" srcOrd="4" destOrd="0" presId="urn:microsoft.com/office/officeart/2005/8/layout/chevron1"/>
    <dgm:cxn modelId="{F4F32331-58D5-437C-BEDC-9520679E4263}" type="presParOf" srcId="{18BFD558-FF6C-4A71-BE65-C3540412C21E}" destId="{7D890E68-9173-4658-9652-10A556935791}" srcOrd="5" destOrd="0" presId="urn:microsoft.com/office/officeart/2005/8/layout/chevron1"/>
    <dgm:cxn modelId="{51B79DC5-407F-4DC7-9ED2-0C70AD655380}" type="presParOf" srcId="{18BFD558-FF6C-4A71-BE65-C3540412C21E}" destId="{1E18C3DB-D3C5-438A-A51A-B9A5EBCC12FA}" srcOrd="6" destOrd="0" presId="urn:microsoft.com/office/officeart/2005/8/layout/chevron1"/>
    <dgm:cxn modelId="{988422C9-D68B-40CB-9E9C-7FB6C504608D}" type="presParOf" srcId="{18BFD558-FF6C-4A71-BE65-C3540412C21E}" destId="{A73F2CDA-BBC3-459C-A989-66BE8AA507A0}" srcOrd="7" destOrd="0" presId="urn:microsoft.com/office/officeart/2005/8/layout/chevron1"/>
    <dgm:cxn modelId="{99B5EC71-660A-440F-8300-FD7EEA544D31}"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223F7B64-8D37-47D5-975B-BACA64793DDE}" type="presOf" srcId="{DBAF4C1B-D72B-436B-BA6D-AF51A695186C}" destId="{FD7ABCF3-830D-437C-B1DF-F08B52EDF3DC}"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A88D1D1D-8D90-49A3-BEA0-AA26B10C2F34}" type="presOf" srcId="{D35019D9-FACC-429E-862A-D9EF985E6DE7}" destId="{18BFD558-FF6C-4A71-BE65-C3540412C21E}" srcOrd="0" destOrd="0" presId="urn:microsoft.com/office/officeart/2005/8/layout/chevron1"/>
    <dgm:cxn modelId="{5FCFDBB6-3FEA-4190-B6D8-327F76B88589}" type="presOf" srcId="{C1ADCB01-8859-46AF-B02F-511F0FF38F2C}" destId="{FF01F65F-EF3E-4A93-B31F-D5CA94C06274}"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F570A1BD-E911-4EEA-B5DC-DF10694DB812}" type="presOf" srcId="{1CA23D5B-AE26-45E2-BD90-C48C39615EEF}" destId="{F3176479-7082-4FD9-98C0-70C9976C091C}" srcOrd="0" destOrd="0" presId="urn:microsoft.com/office/officeart/2005/8/layout/chevron1"/>
    <dgm:cxn modelId="{6EF1F768-6389-4B83-A354-4AA0CDCF61FE}" type="presOf" srcId="{D3E12E8B-8892-4103-A121-5229F08284F2}" destId="{1E18C3DB-D3C5-438A-A51A-B9A5EBCC12FA}" srcOrd="0" destOrd="0" presId="urn:microsoft.com/office/officeart/2005/8/layout/chevron1"/>
    <dgm:cxn modelId="{8951577D-A7EA-4418-892E-50D95BAA9B40}" type="presOf" srcId="{A3D980F9-2A95-430E-91D4-6C098701FB37}" destId="{CDC088B2-FC1C-40F8-9F55-8C34DD21BF2F}" srcOrd="0" destOrd="0" presId="urn:microsoft.com/office/officeart/2005/8/layout/chevron1"/>
    <dgm:cxn modelId="{31BD8B4A-325A-460A-80D8-1CBDD46E2A40}" type="presParOf" srcId="{18BFD558-FF6C-4A71-BE65-C3540412C21E}" destId="{F3176479-7082-4FD9-98C0-70C9976C091C}" srcOrd="0" destOrd="0" presId="urn:microsoft.com/office/officeart/2005/8/layout/chevron1"/>
    <dgm:cxn modelId="{5E8F5A3D-70A3-44B2-BC5E-C1F32E728C21}" type="presParOf" srcId="{18BFD558-FF6C-4A71-BE65-C3540412C21E}" destId="{2C9702E5-55AB-4FCB-9AA8-29707B5AFC1A}" srcOrd="1" destOrd="0" presId="urn:microsoft.com/office/officeart/2005/8/layout/chevron1"/>
    <dgm:cxn modelId="{FF7F7E1D-1952-40F3-A036-36B2E656FECF}" type="presParOf" srcId="{18BFD558-FF6C-4A71-BE65-C3540412C21E}" destId="{FF01F65F-EF3E-4A93-B31F-D5CA94C06274}" srcOrd="2" destOrd="0" presId="urn:microsoft.com/office/officeart/2005/8/layout/chevron1"/>
    <dgm:cxn modelId="{5BD3C787-B704-4633-8682-8F4D4183BF57}" type="presParOf" srcId="{18BFD558-FF6C-4A71-BE65-C3540412C21E}" destId="{40C29533-7449-4009-8919-92B4DF5EBB0A}" srcOrd="3" destOrd="0" presId="urn:microsoft.com/office/officeart/2005/8/layout/chevron1"/>
    <dgm:cxn modelId="{6394D674-2A57-49E5-9668-D99EA28DFDC1}" type="presParOf" srcId="{18BFD558-FF6C-4A71-BE65-C3540412C21E}" destId="{FD7ABCF3-830D-437C-B1DF-F08B52EDF3DC}" srcOrd="4" destOrd="0" presId="urn:microsoft.com/office/officeart/2005/8/layout/chevron1"/>
    <dgm:cxn modelId="{E95ABF7F-6C37-418B-BFF5-A020055A02B4}" type="presParOf" srcId="{18BFD558-FF6C-4A71-BE65-C3540412C21E}" destId="{7D890E68-9173-4658-9652-10A556935791}" srcOrd="5" destOrd="0" presId="urn:microsoft.com/office/officeart/2005/8/layout/chevron1"/>
    <dgm:cxn modelId="{BFF82DF3-D195-48F6-B21A-2421A85104F4}" type="presParOf" srcId="{18BFD558-FF6C-4A71-BE65-C3540412C21E}" destId="{1E18C3DB-D3C5-438A-A51A-B9A5EBCC12FA}" srcOrd="6" destOrd="0" presId="urn:microsoft.com/office/officeart/2005/8/layout/chevron1"/>
    <dgm:cxn modelId="{373BA240-1D10-4C01-BA9D-A4E591635684}" type="presParOf" srcId="{18BFD558-FF6C-4A71-BE65-C3540412C21E}" destId="{A73F2CDA-BBC3-459C-A989-66BE8AA507A0}" srcOrd="7" destOrd="0" presId="urn:microsoft.com/office/officeart/2005/8/layout/chevron1"/>
    <dgm:cxn modelId="{A62494B3-E031-4D54-B13A-EF8E22AF5555}"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23AEE8DD-5AC2-4D64-B23E-01B8ABEC0AE8}" type="presOf" srcId="{A3D980F9-2A95-430E-91D4-6C098701FB37}" destId="{CDC088B2-FC1C-40F8-9F55-8C34DD21BF2F}" srcOrd="0" destOrd="0" presId="urn:microsoft.com/office/officeart/2005/8/layout/chevron1"/>
    <dgm:cxn modelId="{C108E09E-B903-41E9-BEF8-657192787F66}" srcId="{D35019D9-FACC-429E-862A-D9EF985E6DE7}" destId="{D3E12E8B-8892-4103-A121-5229F08284F2}" srcOrd="3" destOrd="0" parTransId="{DDEAEA08-D9F3-4742-8F3C-48A50A649FEB}" sibTransId="{4828BBB4-B0A2-4DC5-8CBE-2C34E81BA38C}"/>
    <dgm:cxn modelId="{B80733B1-8C3A-4AA3-885D-97C0B157AE7C}" type="presOf" srcId="{D3E12E8B-8892-4103-A121-5229F08284F2}" destId="{1E18C3DB-D3C5-438A-A51A-B9A5EBCC12FA}"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6C696A70-3FD0-466D-96D6-FE4B562FE99C}" type="presOf" srcId="{D35019D9-FACC-429E-862A-D9EF985E6DE7}" destId="{18BFD558-FF6C-4A71-BE65-C3540412C21E}" srcOrd="0" destOrd="0" presId="urn:microsoft.com/office/officeart/2005/8/layout/chevron1"/>
    <dgm:cxn modelId="{14FAE0C1-5A41-47C1-93A6-E99D194FEF75}" type="presOf" srcId="{C1ADCB01-8859-46AF-B02F-511F0FF38F2C}" destId="{FF01F65F-EF3E-4A93-B31F-D5CA94C06274}"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98C44ADD-3415-4D39-BAAE-141612865F7C}" type="presOf" srcId="{1CA23D5B-AE26-45E2-BD90-C48C39615EEF}" destId="{F3176479-7082-4FD9-98C0-70C9976C091C}" srcOrd="0" destOrd="0" presId="urn:microsoft.com/office/officeart/2005/8/layout/chevron1"/>
    <dgm:cxn modelId="{B0AF426A-1AEE-419D-AE22-D3A22F968DE2}" type="presOf" srcId="{DBAF4C1B-D72B-436B-BA6D-AF51A695186C}" destId="{FD7ABCF3-830D-437C-B1DF-F08B52EDF3DC}" srcOrd="0" destOrd="0" presId="urn:microsoft.com/office/officeart/2005/8/layout/chevron1"/>
    <dgm:cxn modelId="{5951A7A6-C831-4D33-A430-58AD42ED4DDE}" type="presParOf" srcId="{18BFD558-FF6C-4A71-BE65-C3540412C21E}" destId="{F3176479-7082-4FD9-98C0-70C9976C091C}" srcOrd="0" destOrd="0" presId="urn:microsoft.com/office/officeart/2005/8/layout/chevron1"/>
    <dgm:cxn modelId="{73F6B74D-D1C1-426F-9952-FF980D85C902}" type="presParOf" srcId="{18BFD558-FF6C-4A71-BE65-C3540412C21E}" destId="{2C9702E5-55AB-4FCB-9AA8-29707B5AFC1A}" srcOrd="1" destOrd="0" presId="urn:microsoft.com/office/officeart/2005/8/layout/chevron1"/>
    <dgm:cxn modelId="{042801B1-09CC-49D4-AEBF-189D09119165}" type="presParOf" srcId="{18BFD558-FF6C-4A71-BE65-C3540412C21E}" destId="{FF01F65F-EF3E-4A93-B31F-D5CA94C06274}" srcOrd="2" destOrd="0" presId="urn:microsoft.com/office/officeart/2005/8/layout/chevron1"/>
    <dgm:cxn modelId="{F5656DC9-2D3C-4238-810D-50E24BF5113E}" type="presParOf" srcId="{18BFD558-FF6C-4A71-BE65-C3540412C21E}" destId="{40C29533-7449-4009-8919-92B4DF5EBB0A}" srcOrd="3" destOrd="0" presId="urn:microsoft.com/office/officeart/2005/8/layout/chevron1"/>
    <dgm:cxn modelId="{0D3EB65A-AB4F-4E95-864C-550E4938FDEE}" type="presParOf" srcId="{18BFD558-FF6C-4A71-BE65-C3540412C21E}" destId="{FD7ABCF3-830D-437C-B1DF-F08B52EDF3DC}" srcOrd="4" destOrd="0" presId="urn:microsoft.com/office/officeart/2005/8/layout/chevron1"/>
    <dgm:cxn modelId="{F81510C9-D0FF-4DBC-8A23-2737993D94F9}" type="presParOf" srcId="{18BFD558-FF6C-4A71-BE65-C3540412C21E}" destId="{7D890E68-9173-4658-9652-10A556935791}" srcOrd="5" destOrd="0" presId="urn:microsoft.com/office/officeart/2005/8/layout/chevron1"/>
    <dgm:cxn modelId="{32C9A5C4-EB8F-4FFE-8FC4-CDC57AD9B60B}" type="presParOf" srcId="{18BFD558-FF6C-4A71-BE65-C3540412C21E}" destId="{1E18C3DB-D3C5-438A-A51A-B9A5EBCC12FA}" srcOrd="6" destOrd="0" presId="urn:microsoft.com/office/officeart/2005/8/layout/chevron1"/>
    <dgm:cxn modelId="{6404BB15-8855-45BA-8B1F-4AD33EE698BF}" type="presParOf" srcId="{18BFD558-FF6C-4A71-BE65-C3540412C21E}" destId="{A73F2CDA-BBC3-459C-A989-66BE8AA507A0}" srcOrd="7" destOrd="0" presId="urn:microsoft.com/office/officeart/2005/8/layout/chevron1"/>
    <dgm:cxn modelId="{5C34AFE2-53CF-4250-A129-F04141515EC2}"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EB2BA751-2FAC-4E3A-90BF-249C9D46DA8F}"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A0345977-6847-4D2A-9B48-1EDEB139196F}" type="presOf" srcId="{D35019D9-FACC-429E-862A-D9EF985E6DE7}" destId="{18BFD558-FF6C-4A71-BE65-C3540412C21E}" srcOrd="0" destOrd="0" presId="urn:microsoft.com/office/officeart/2005/8/layout/chevron1"/>
    <dgm:cxn modelId="{0969D644-B44C-432B-967B-933B17F72206}" type="presOf" srcId="{C1ADCB01-8859-46AF-B02F-511F0FF38F2C}" destId="{FF01F65F-EF3E-4A93-B31F-D5CA94C06274}" srcOrd="0" destOrd="0" presId="urn:microsoft.com/office/officeart/2005/8/layout/chevron1"/>
    <dgm:cxn modelId="{8296C588-9EE2-4102-A983-98346EF41085}" type="presOf" srcId="{DBAF4C1B-D72B-436B-BA6D-AF51A695186C}" destId="{FD7ABCF3-830D-437C-B1DF-F08B52EDF3DC}" srcOrd="0" destOrd="0" presId="urn:microsoft.com/office/officeart/2005/8/layout/chevron1"/>
    <dgm:cxn modelId="{021AD34A-93CB-4478-9B8E-2862BEF6FF2B}" type="presOf" srcId="{A3D980F9-2A95-430E-91D4-6C098701FB37}" destId="{CDC088B2-FC1C-40F8-9F55-8C34DD21BF2F}" srcOrd="0" destOrd="0" presId="urn:microsoft.com/office/officeart/2005/8/layout/chevron1"/>
    <dgm:cxn modelId="{4BC314A0-7CAB-4C14-890A-7349D7F54FAA}" type="presOf" srcId="{1CA23D5B-AE26-45E2-BD90-C48C39615EEF}" destId="{F3176479-7082-4FD9-98C0-70C9976C091C}" srcOrd="0" destOrd="0" presId="urn:microsoft.com/office/officeart/2005/8/layout/chevron1"/>
    <dgm:cxn modelId="{232E6A91-4564-42CF-A84D-6977C91FD6E3}" type="presParOf" srcId="{18BFD558-FF6C-4A71-BE65-C3540412C21E}" destId="{F3176479-7082-4FD9-98C0-70C9976C091C}" srcOrd="0" destOrd="0" presId="urn:microsoft.com/office/officeart/2005/8/layout/chevron1"/>
    <dgm:cxn modelId="{A65F31F2-A038-40EC-AC6E-BF490E136D92}" type="presParOf" srcId="{18BFD558-FF6C-4A71-BE65-C3540412C21E}" destId="{2C9702E5-55AB-4FCB-9AA8-29707B5AFC1A}" srcOrd="1" destOrd="0" presId="urn:microsoft.com/office/officeart/2005/8/layout/chevron1"/>
    <dgm:cxn modelId="{FB91AD56-CD93-4FDE-B06B-5F175D65BB17}" type="presParOf" srcId="{18BFD558-FF6C-4A71-BE65-C3540412C21E}" destId="{FF01F65F-EF3E-4A93-B31F-D5CA94C06274}" srcOrd="2" destOrd="0" presId="urn:microsoft.com/office/officeart/2005/8/layout/chevron1"/>
    <dgm:cxn modelId="{A1EA17ED-102D-49A3-9959-86F8508CFCE2}" type="presParOf" srcId="{18BFD558-FF6C-4A71-BE65-C3540412C21E}" destId="{40C29533-7449-4009-8919-92B4DF5EBB0A}" srcOrd="3" destOrd="0" presId="urn:microsoft.com/office/officeart/2005/8/layout/chevron1"/>
    <dgm:cxn modelId="{6102CD5E-90D7-4974-90AE-A7431A32A5E0}" type="presParOf" srcId="{18BFD558-FF6C-4A71-BE65-C3540412C21E}" destId="{FD7ABCF3-830D-437C-B1DF-F08B52EDF3DC}" srcOrd="4" destOrd="0" presId="urn:microsoft.com/office/officeart/2005/8/layout/chevron1"/>
    <dgm:cxn modelId="{95BCD43A-440D-4A44-AA0A-9BF4DD6A0F7A}" type="presParOf" srcId="{18BFD558-FF6C-4A71-BE65-C3540412C21E}" destId="{7D890E68-9173-4658-9652-10A556935791}" srcOrd="5" destOrd="0" presId="urn:microsoft.com/office/officeart/2005/8/layout/chevron1"/>
    <dgm:cxn modelId="{49DD3952-E0F1-418A-9752-9022C17DF563}" type="presParOf" srcId="{18BFD558-FF6C-4A71-BE65-C3540412C21E}" destId="{1E18C3DB-D3C5-438A-A51A-B9A5EBCC12FA}" srcOrd="6" destOrd="0" presId="urn:microsoft.com/office/officeart/2005/8/layout/chevron1"/>
    <dgm:cxn modelId="{959D4B84-9BBF-4EAC-8984-71E7D434478D}" type="presParOf" srcId="{18BFD558-FF6C-4A71-BE65-C3540412C21E}" destId="{A73F2CDA-BBC3-459C-A989-66BE8AA507A0}" srcOrd="7" destOrd="0" presId="urn:microsoft.com/office/officeart/2005/8/layout/chevron1"/>
    <dgm:cxn modelId="{53D54F5C-5C90-42CB-86E6-296767317A99}"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EB2BA751-2FAC-4E3A-90BF-249C9D46DA8F}"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A0345977-6847-4D2A-9B48-1EDEB139196F}" type="presOf" srcId="{D35019D9-FACC-429E-862A-D9EF985E6DE7}" destId="{18BFD558-FF6C-4A71-BE65-C3540412C21E}" srcOrd="0" destOrd="0" presId="urn:microsoft.com/office/officeart/2005/8/layout/chevron1"/>
    <dgm:cxn modelId="{0969D644-B44C-432B-967B-933B17F72206}" type="presOf" srcId="{C1ADCB01-8859-46AF-B02F-511F0FF38F2C}" destId="{FF01F65F-EF3E-4A93-B31F-D5CA94C06274}" srcOrd="0" destOrd="0" presId="urn:microsoft.com/office/officeart/2005/8/layout/chevron1"/>
    <dgm:cxn modelId="{8296C588-9EE2-4102-A983-98346EF41085}" type="presOf" srcId="{DBAF4C1B-D72B-436B-BA6D-AF51A695186C}" destId="{FD7ABCF3-830D-437C-B1DF-F08B52EDF3DC}" srcOrd="0" destOrd="0" presId="urn:microsoft.com/office/officeart/2005/8/layout/chevron1"/>
    <dgm:cxn modelId="{021AD34A-93CB-4478-9B8E-2862BEF6FF2B}" type="presOf" srcId="{A3D980F9-2A95-430E-91D4-6C098701FB37}" destId="{CDC088B2-FC1C-40F8-9F55-8C34DD21BF2F}" srcOrd="0" destOrd="0" presId="urn:microsoft.com/office/officeart/2005/8/layout/chevron1"/>
    <dgm:cxn modelId="{4BC314A0-7CAB-4C14-890A-7349D7F54FAA}" type="presOf" srcId="{1CA23D5B-AE26-45E2-BD90-C48C39615EEF}" destId="{F3176479-7082-4FD9-98C0-70C9976C091C}" srcOrd="0" destOrd="0" presId="urn:microsoft.com/office/officeart/2005/8/layout/chevron1"/>
    <dgm:cxn modelId="{232E6A91-4564-42CF-A84D-6977C91FD6E3}" type="presParOf" srcId="{18BFD558-FF6C-4A71-BE65-C3540412C21E}" destId="{F3176479-7082-4FD9-98C0-70C9976C091C}" srcOrd="0" destOrd="0" presId="urn:microsoft.com/office/officeart/2005/8/layout/chevron1"/>
    <dgm:cxn modelId="{A65F31F2-A038-40EC-AC6E-BF490E136D92}" type="presParOf" srcId="{18BFD558-FF6C-4A71-BE65-C3540412C21E}" destId="{2C9702E5-55AB-4FCB-9AA8-29707B5AFC1A}" srcOrd="1" destOrd="0" presId="urn:microsoft.com/office/officeart/2005/8/layout/chevron1"/>
    <dgm:cxn modelId="{FB91AD56-CD93-4FDE-B06B-5F175D65BB17}" type="presParOf" srcId="{18BFD558-FF6C-4A71-BE65-C3540412C21E}" destId="{FF01F65F-EF3E-4A93-B31F-D5CA94C06274}" srcOrd="2" destOrd="0" presId="urn:microsoft.com/office/officeart/2005/8/layout/chevron1"/>
    <dgm:cxn modelId="{A1EA17ED-102D-49A3-9959-86F8508CFCE2}" type="presParOf" srcId="{18BFD558-FF6C-4A71-BE65-C3540412C21E}" destId="{40C29533-7449-4009-8919-92B4DF5EBB0A}" srcOrd="3" destOrd="0" presId="urn:microsoft.com/office/officeart/2005/8/layout/chevron1"/>
    <dgm:cxn modelId="{6102CD5E-90D7-4974-90AE-A7431A32A5E0}" type="presParOf" srcId="{18BFD558-FF6C-4A71-BE65-C3540412C21E}" destId="{FD7ABCF3-830D-437C-B1DF-F08B52EDF3DC}" srcOrd="4" destOrd="0" presId="urn:microsoft.com/office/officeart/2005/8/layout/chevron1"/>
    <dgm:cxn modelId="{95BCD43A-440D-4A44-AA0A-9BF4DD6A0F7A}" type="presParOf" srcId="{18BFD558-FF6C-4A71-BE65-C3540412C21E}" destId="{7D890E68-9173-4658-9652-10A556935791}" srcOrd="5" destOrd="0" presId="urn:microsoft.com/office/officeart/2005/8/layout/chevron1"/>
    <dgm:cxn modelId="{49DD3952-E0F1-418A-9752-9022C17DF563}" type="presParOf" srcId="{18BFD558-FF6C-4A71-BE65-C3540412C21E}" destId="{1E18C3DB-D3C5-438A-A51A-B9A5EBCC12FA}" srcOrd="6" destOrd="0" presId="urn:microsoft.com/office/officeart/2005/8/layout/chevron1"/>
    <dgm:cxn modelId="{959D4B84-9BBF-4EAC-8984-71E7D434478D}" type="presParOf" srcId="{18BFD558-FF6C-4A71-BE65-C3540412C21E}" destId="{A73F2CDA-BBC3-459C-A989-66BE8AA507A0}" srcOrd="7" destOrd="0" presId="urn:microsoft.com/office/officeart/2005/8/layout/chevron1"/>
    <dgm:cxn modelId="{53D54F5C-5C90-42CB-86E6-296767317A99}" type="presParOf" srcId="{18BFD558-FF6C-4A71-BE65-C3540412C21E}" destId="{CDC088B2-FC1C-40F8-9F55-8C34DD21BF2F}" srcOrd="8" destOrd="0" presId="urn:microsoft.com/office/officeart/2005/8/layout/chevron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070D1FA1-811E-4813-81C4-335B649557D2}" type="presOf" srcId="{A3D980F9-2A95-430E-91D4-6C098701FB37}" destId="{CDC088B2-FC1C-40F8-9F55-8C34DD21BF2F}" srcOrd="0" destOrd="0" presId="urn:microsoft.com/office/officeart/2005/8/layout/chevron1"/>
    <dgm:cxn modelId="{211DDC8D-D960-4AD0-99E7-D3E1610DF742}" type="presOf" srcId="{DBAF4C1B-D72B-436B-BA6D-AF51A695186C}" destId="{FD7ABCF3-830D-437C-B1DF-F08B52EDF3DC}" srcOrd="0" destOrd="0" presId="urn:microsoft.com/office/officeart/2005/8/layout/chevron1"/>
    <dgm:cxn modelId="{FAE40E19-CC42-416F-BC9D-F1E87EEF616D}"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E4915A7D-F27C-4CDD-ABDE-3701C38C6368}" type="presOf" srcId="{1CA23D5B-AE26-45E2-BD90-C48C39615EEF}" destId="{F3176479-7082-4FD9-98C0-70C9976C091C}" srcOrd="0" destOrd="0" presId="urn:microsoft.com/office/officeart/2005/8/layout/chevron1"/>
    <dgm:cxn modelId="{22D81225-7365-4B85-AC1D-31950131216D}" type="presOf" srcId="{C1ADCB01-8859-46AF-B02F-511F0FF38F2C}" destId="{FF01F65F-EF3E-4A93-B31F-D5CA94C06274}" srcOrd="0" destOrd="0" presId="urn:microsoft.com/office/officeart/2005/8/layout/chevron1"/>
    <dgm:cxn modelId="{8DA3FB71-EBE0-4A2E-93E7-335911B1A03B}" type="presOf" srcId="{D35019D9-FACC-429E-862A-D9EF985E6DE7}" destId="{18BFD558-FF6C-4A71-BE65-C3540412C21E}" srcOrd="0" destOrd="0" presId="urn:microsoft.com/office/officeart/2005/8/layout/chevron1"/>
    <dgm:cxn modelId="{C6769154-8E04-4025-ADEF-B001393FA749}" type="presParOf" srcId="{18BFD558-FF6C-4A71-BE65-C3540412C21E}" destId="{F3176479-7082-4FD9-98C0-70C9976C091C}" srcOrd="0" destOrd="0" presId="urn:microsoft.com/office/officeart/2005/8/layout/chevron1"/>
    <dgm:cxn modelId="{AC651ED1-8EEC-49B2-A129-A2CCECCC6977}" type="presParOf" srcId="{18BFD558-FF6C-4A71-BE65-C3540412C21E}" destId="{2C9702E5-55AB-4FCB-9AA8-29707B5AFC1A}" srcOrd="1" destOrd="0" presId="urn:microsoft.com/office/officeart/2005/8/layout/chevron1"/>
    <dgm:cxn modelId="{B95EA9D8-E4B4-4C10-8BC0-9713B0F66D77}" type="presParOf" srcId="{18BFD558-FF6C-4A71-BE65-C3540412C21E}" destId="{FF01F65F-EF3E-4A93-B31F-D5CA94C06274}" srcOrd="2" destOrd="0" presId="urn:microsoft.com/office/officeart/2005/8/layout/chevron1"/>
    <dgm:cxn modelId="{41472A66-D0BB-4552-8D23-360F8F88365D}" type="presParOf" srcId="{18BFD558-FF6C-4A71-BE65-C3540412C21E}" destId="{40C29533-7449-4009-8919-92B4DF5EBB0A}" srcOrd="3" destOrd="0" presId="urn:microsoft.com/office/officeart/2005/8/layout/chevron1"/>
    <dgm:cxn modelId="{0020A0B7-2FCC-4B44-A399-272820F55B2E}" type="presParOf" srcId="{18BFD558-FF6C-4A71-BE65-C3540412C21E}" destId="{FD7ABCF3-830D-437C-B1DF-F08B52EDF3DC}" srcOrd="4" destOrd="0" presId="urn:microsoft.com/office/officeart/2005/8/layout/chevron1"/>
    <dgm:cxn modelId="{A89FF974-4EEA-4C29-9911-FE2F38583BCF}" type="presParOf" srcId="{18BFD558-FF6C-4A71-BE65-C3540412C21E}" destId="{7D890E68-9173-4658-9652-10A556935791}" srcOrd="5" destOrd="0" presId="urn:microsoft.com/office/officeart/2005/8/layout/chevron1"/>
    <dgm:cxn modelId="{4868C809-03D6-415E-A241-7C6A30D4F4C6}" type="presParOf" srcId="{18BFD558-FF6C-4A71-BE65-C3540412C21E}" destId="{1E18C3DB-D3C5-438A-A51A-B9A5EBCC12FA}" srcOrd="6" destOrd="0" presId="urn:microsoft.com/office/officeart/2005/8/layout/chevron1"/>
    <dgm:cxn modelId="{384F524E-4B7A-4829-B086-2086ED5DB1B0}" type="presParOf" srcId="{18BFD558-FF6C-4A71-BE65-C3540412C21E}" destId="{A73F2CDA-BBC3-459C-A989-66BE8AA507A0}" srcOrd="7" destOrd="0" presId="urn:microsoft.com/office/officeart/2005/8/layout/chevron1"/>
    <dgm:cxn modelId="{F62D6D8F-A4C2-4B0E-88AA-3FB97DBEEE96}"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4C79965E-441A-4FE5-8578-DD2133339EB6}" type="presOf" srcId="{1CA23D5B-AE26-45E2-BD90-C48C39615EEF}" destId="{F3176479-7082-4FD9-98C0-70C9976C091C}" srcOrd="0" destOrd="0" presId="urn:microsoft.com/office/officeart/2005/8/layout/chevron1"/>
    <dgm:cxn modelId="{F2F21560-C8EF-4BD2-8E53-F0FF1FCC0423}" type="presOf" srcId="{C1ADCB01-8859-46AF-B02F-511F0FF38F2C}" destId="{FF01F65F-EF3E-4A93-B31F-D5CA94C06274}"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20E0113A-291B-4901-B5A4-7EB5194856E7}" type="presOf" srcId="{A3D980F9-2A95-430E-91D4-6C098701FB37}" destId="{CDC088B2-FC1C-40F8-9F55-8C34DD21BF2F}" srcOrd="0" destOrd="0" presId="urn:microsoft.com/office/officeart/2005/8/layout/chevron1"/>
    <dgm:cxn modelId="{89FA43E3-4F5F-4AE6-8932-5F4DDFD8678F}" type="presOf" srcId="{D3E12E8B-8892-4103-A121-5229F08284F2}" destId="{1E18C3DB-D3C5-438A-A51A-B9A5EBCC12FA}"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722068D1-6E1E-492D-96FC-9A7D5DC3D741}" type="presOf" srcId="{DBAF4C1B-D72B-436B-BA6D-AF51A695186C}" destId="{FD7ABCF3-830D-437C-B1DF-F08B52EDF3DC}" srcOrd="0" destOrd="0" presId="urn:microsoft.com/office/officeart/2005/8/layout/chevron1"/>
    <dgm:cxn modelId="{A9464460-90C5-4591-A7EA-39AD3017FCC0}" type="presOf" srcId="{D35019D9-FACC-429E-862A-D9EF985E6DE7}" destId="{18BFD558-FF6C-4A71-BE65-C3540412C21E}" srcOrd="0" destOrd="0" presId="urn:microsoft.com/office/officeart/2005/8/layout/chevron1"/>
    <dgm:cxn modelId="{9FA4C66D-9CF3-408B-871F-9C91CF2DBBEB}" srcId="{D35019D9-FACC-429E-862A-D9EF985E6DE7}" destId="{C1ADCB01-8859-46AF-B02F-511F0FF38F2C}" srcOrd="1" destOrd="0" parTransId="{A2DFA44D-D5BA-4321-A1B1-E442DEC1C1F7}" sibTransId="{A92F7B70-140D-44CF-93C9-8C48C4A4A489}"/>
    <dgm:cxn modelId="{3639E75C-7593-4CA4-A118-0DA883E12F30}" srcId="{D35019D9-FACC-429E-862A-D9EF985E6DE7}" destId="{A3D980F9-2A95-430E-91D4-6C098701FB37}" srcOrd="4" destOrd="0" parTransId="{204E1A2C-ECA8-4894-A02D-C3E803FC6150}" sibTransId="{101518BA-0452-4F40-9BAB-72C0BE339824}"/>
    <dgm:cxn modelId="{C108E09E-B903-41E9-BEF8-657192787F66}" srcId="{D35019D9-FACC-429E-862A-D9EF985E6DE7}" destId="{D3E12E8B-8892-4103-A121-5229F08284F2}" srcOrd="3" destOrd="0" parTransId="{DDEAEA08-D9F3-4742-8F3C-48A50A649FEB}" sibTransId="{4828BBB4-B0A2-4DC5-8CBE-2C34E81BA38C}"/>
    <dgm:cxn modelId="{551EF9B8-D9B5-4F7B-9498-4391628C7039}" type="presParOf" srcId="{18BFD558-FF6C-4A71-BE65-C3540412C21E}" destId="{F3176479-7082-4FD9-98C0-70C9976C091C}" srcOrd="0" destOrd="0" presId="urn:microsoft.com/office/officeart/2005/8/layout/chevron1"/>
    <dgm:cxn modelId="{42C99209-961B-481C-8C2B-F15364EA06E0}" type="presParOf" srcId="{18BFD558-FF6C-4A71-BE65-C3540412C21E}" destId="{2C9702E5-55AB-4FCB-9AA8-29707B5AFC1A}" srcOrd="1" destOrd="0" presId="urn:microsoft.com/office/officeart/2005/8/layout/chevron1"/>
    <dgm:cxn modelId="{F3301B9E-344D-41FE-885F-9273F33F5F2A}" type="presParOf" srcId="{18BFD558-FF6C-4A71-BE65-C3540412C21E}" destId="{FF01F65F-EF3E-4A93-B31F-D5CA94C06274}" srcOrd="2" destOrd="0" presId="urn:microsoft.com/office/officeart/2005/8/layout/chevron1"/>
    <dgm:cxn modelId="{1F07FD68-A5AB-4E59-97BC-20FA156A529A}" type="presParOf" srcId="{18BFD558-FF6C-4A71-BE65-C3540412C21E}" destId="{40C29533-7449-4009-8919-92B4DF5EBB0A}" srcOrd="3" destOrd="0" presId="urn:microsoft.com/office/officeart/2005/8/layout/chevron1"/>
    <dgm:cxn modelId="{47F12F41-5823-4AE7-9B52-B66727D04D1B}" type="presParOf" srcId="{18BFD558-FF6C-4A71-BE65-C3540412C21E}" destId="{FD7ABCF3-830D-437C-B1DF-F08B52EDF3DC}" srcOrd="4" destOrd="0" presId="urn:microsoft.com/office/officeart/2005/8/layout/chevron1"/>
    <dgm:cxn modelId="{1A317222-FB61-4F13-929D-2904424BB6AB}" type="presParOf" srcId="{18BFD558-FF6C-4A71-BE65-C3540412C21E}" destId="{7D890E68-9173-4658-9652-10A556935791}" srcOrd="5" destOrd="0" presId="urn:microsoft.com/office/officeart/2005/8/layout/chevron1"/>
    <dgm:cxn modelId="{7E3B3B71-270A-45FC-948D-AC53F5455A6D}" type="presParOf" srcId="{18BFD558-FF6C-4A71-BE65-C3540412C21E}" destId="{1E18C3DB-D3C5-438A-A51A-B9A5EBCC12FA}" srcOrd="6" destOrd="0" presId="urn:microsoft.com/office/officeart/2005/8/layout/chevron1"/>
    <dgm:cxn modelId="{AF52F66F-4E3D-421A-B43D-C3C076D2F378}" type="presParOf" srcId="{18BFD558-FF6C-4A71-BE65-C3540412C21E}" destId="{A73F2CDA-BBC3-459C-A989-66BE8AA507A0}" srcOrd="7" destOrd="0" presId="urn:microsoft.com/office/officeart/2005/8/layout/chevron1"/>
    <dgm:cxn modelId="{C1985409-8100-4394-8ADC-DFCF7035CD79}"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F9469F64-6564-42B6-A813-1773BF5CA8C0}" type="presOf" srcId="{DBAF4C1B-D72B-436B-BA6D-AF51A695186C}" destId="{FD7ABCF3-830D-437C-B1DF-F08B52EDF3DC}"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C24FB6EF-B5B2-4C46-9ABD-C0CB75FB14E9}" type="presOf" srcId="{1CA23D5B-AE26-45E2-BD90-C48C39615EEF}" destId="{F3176479-7082-4FD9-98C0-70C9976C091C}" srcOrd="0" destOrd="0" presId="urn:microsoft.com/office/officeart/2005/8/layout/chevron1"/>
    <dgm:cxn modelId="{A3C5F2F4-BE74-463C-B45C-6D5B5982A5DC}" type="presOf" srcId="{A3D980F9-2A95-430E-91D4-6C098701FB37}" destId="{CDC088B2-FC1C-40F8-9F55-8C34DD21BF2F}" srcOrd="0" destOrd="0" presId="urn:microsoft.com/office/officeart/2005/8/layout/chevron1"/>
    <dgm:cxn modelId="{EBD72CB9-BAD3-4D3F-A281-511475D01E01}" type="presOf" srcId="{C1ADCB01-8859-46AF-B02F-511F0FF38F2C}" destId="{FF01F65F-EF3E-4A93-B31F-D5CA94C06274}"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260E7F93-1643-4AAA-9339-B5AD672F49E4}" type="presOf" srcId="{D3E12E8B-8892-4103-A121-5229F08284F2}" destId="{1E18C3DB-D3C5-438A-A51A-B9A5EBCC12FA}" srcOrd="0" destOrd="0" presId="urn:microsoft.com/office/officeart/2005/8/layout/chevron1"/>
    <dgm:cxn modelId="{54FA65D2-D457-447E-83A4-DF85EDE60E46}" type="presOf" srcId="{D35019D9-FACC-429E-862A-D9EF985E6DE7}" destId="{18BFD558-FF6C-4A71-BE65-C3540412C21E}" srcOrd="0" destOrd="0" presId="urn:microsoft.com/office/officeart/2005/8/layout/chevron1"/>
    <dgm:cxn modelId="{D5627C93-AA95-4D86-9682-F6557374233B}" type="presParOf" srcId="{18BFD558-FF6C-4A71-BE65-C3540412C21E}" destId="{F3176479-7082-4FD9-98C0-70C9976C091C}" srcOrd="0" destOrd="0" presId="urn:microsoft.com/office/officeart/2005/8/layout/chevron1"/>
    <dgm:cxn modelId="{494A31EB-E4D0-4E28-9505-701CDC4194E8}" type="presParOf" srcId="{18BFD558-FF6C-4A71-BE65-C3540412C21E}" destId="{2C9702E5-55AB-4FCB-9AA8-29707B5AFC1A}" srcOrd="1" destOrd="0" presId="urn:microsoft.com/office/officeart/2005/8/layout/chevron1"/>
    <dgm:cxn modelId="{12605F97-2E51-44FC-AB90-01E8156592A2}" type="presParOf" srcId="{18BFD558-FF6C-4A71-BE65-C3540412C21E}" destId="{FF01F65F-EF3E-4A93-B31F-D5CA94C06274}" srcOrd="2" destOrd="0" presId="urn:microsoft.com/office/officeart/2005/8/layout/chevron1"/>
    <dgm:cxn modelId="{DA69EE5A-DA02-4749-9C52-FBE3AFA05C2C}" type="presParOf" srcId="{18BFD558-FF6C-4A71-BE65-C3540412C21E}" destId="{40C29533-7449-4009-8919-92B4DF5EBB0A}" srcOrd="3" destOrd="0" presId="urn:microsoft.com/office/officeart/2005/8/layout/chevron1"/>
    <dgm:cxn modelId="{A866B4A8-9DAF-42E4-A375-468E0A85679E}" type="presParOf" srcId="{18BFD558-FF6C-4A71-BE65-C3540412C21E}" destId="{FD7ABCF3-830D-437C-B1DF-F08B52EDF3DC}" srcOrd="4" destOrd="0" presId="urn:microsoft.com/office/officeart/2005/8/layout/chevron1"/>
    <dgm:cxn modelId="{5D047B22-A851-4123-A2A2-CF1677884C9E}" type="presParOf" srcId="{18BFD558-FF6C-4A71-BE65-C3540412C21E}" destId="{7D890E68-9173-4658-9652-10A556935791}" srcOrd="5" destOrd="0" presId="urn:microsoft.com/office/officeart/2005/8/layout/chevron1"/>
    <dgm:cxn modelId="{55A74B9B-EB17-40F7-B33A-88F87625C1FB}" type="presParOf" srcId="{18BFD558-FF6C-4A71-BE65-C3540412C21E}" destId="{1E18C3DB-D3C5-438A-A51A-B9A5EBCC12FA}" srcOrd="6" destOrd="0" presId="urn:microsoft.com/office/officeart/2005/8/layout/chevron1"/>
    <dgm:cxn modelId="{8D9FDBC2-62FB-4461-8D9C-0F429666CE6D}" type="presParOf" srcId="{18BFD558-FF6C-4A71-BE65-C3540412C21E}" destId="{A73F2CDA-BBC3-459C-A989-66BE8AA507A0}" srcOrd="7" destOrd="0" presId="urn:microsoft.com/office/officeart/2005/8/layout/chevron1"/>
    <dgm:cxn modelId="{98AE127D-DE49-4C89-A14E-9F5063C05F85}"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5A5E37BB-FD96-42F7-8C59-585C671E4BE7}" type="presOf" srcId="{C1ADCB01-8859-46AF-B02F-511F0FF38F2C}" destId="{FF01F65F-EF3E-4A93-B31F-D5CA94C06274}" srcOrd="0" destOrd="0" presId="urn:microsoft.com/office/officeart/2005/8/layout/chevron1"/>
    <dgm:cxn modelId="{F3E84B65-23CB-49DB-B513-C160D1D02BAF}" type="presOf" srcId="{1CA23D5B-AE26-45E2-BD90-C48C39615EEF}" destId="{F3176479-7082-4FD9-98C0-70C9976C091C}" srcOrd="0" destOrd="0" presId="urn:microsoft.com/office/officeart/2005/8/layout/chevron1"/>
    <dgm:cxn modelId="{525A5328-42F4-4F28-87F2-6943E752508E}" srcId="{D35019D9-FACC-429E-862A-D9EF985E6DE7}" destId="{1CA23D5B-AE26-45E2-BD90-C48C39615EEF}" srcOrd="0" destOrd="0" parTransId="{9C039403-8775-4611-ACA8-5387FAF10439}" sibTransId="{3975E154-7043-41E5-AEE8-59F9E105437F}"/>
    <dgm:cxn modelId="{5D21F96A-3574-4101-B01F-EEB83288A04B}" srcId="{D35019D9-FACC-429E-862A-D9EF985E6DE7}" destId="{DBAF4C1B-D72B-436B-BA6D-AF51A695186C}" srcOrd="2" destOrd="0" parTransId="{ABC665DE-956F-499A-88D2-0153A5D70187}" sibTransId="{AB00635A-EF91-4C8A-9AC3-6E0B74B65408}"/>
    <dgm:cxn modelId="{B35994FC-196E-4B05-AF3F-0073380DC9C1}" type="presOf" srcId="{A3D980F9-2A95-430E-91D4-6C098701FB37}" destId="{CDC088B2-FC1C-40F8-9F55-8C34DD21BF2F}" srcOrd="0" destOrd="0" presId="urn:microsoft.com/office/officeart/2005/8/layout/chevron1"/>
    <dgm:cxn modelId="{1597CC3B-2246-4EE1-8DC8-1ED535EAB832}" type="presOf" srcId="{DBAF4C1B-D72B-436B-BA6D-AF51A695186C}" destId="{FD7ABCF3-830D-437C-B1DF-F08B52EDF3DC}" srcOrd="0" destOrd="0" presId="urn:microsoft.com/office/officeart/2005/8/layout/chevron1"/>
    <dgm:cxn modelId="{966EB97B-27C0-444C-BDA9-627AD42C317B}" type="presOf" srcId="{D3E12E8B-8892-4103-A121-5229F08284F2}" destId="{1E18C3DB-D3C5-438A-A51A-B9A5EBCC12FA}" srcOrd="0" destOrd="0" presId="urn:microsoft.com/office/officeart/2005/8/layout/chevron1"/>
    <dgm:cxn modelId="{9FA4C66D-9CF3-408B-871F-9C91CF2DBBEB}" srcId="{D35019D9-FACC-429E-862A-D9EF985E6DE7}" destId="{C1ADCB01-8859-46AF-B02F-511F0FF38F2C}" srcOrd="1" destOrd="0" parTransId="{A2DFA44D-D5BA-4321-A1B1-E442DEC1C1F7}" sibTransId="{A92F7B70-140D-44CF-93C9-8C48C4A4A489}"/>
    <dgm:cxn modelId="{3639E75C-7593-4CA4-A118-0DA883E12F30}" srcId="{D35019D9-FACC-429E-862A-D9EF985E6DE7}" destId="{A3D980F9-2A95-430E-91D4-6C098701FB37}" srcOrd="4" destOrd="0" parTransId="{204E1A2C-ECA8-4894-A02D-C3E803FC6150}" sibTransId="{101518BA-0452-4F40-9BAB-72C0BE339824}"/>
    <dgm:cxn modelId="{C108E09E-B903-41E9-BEF8-657192787F66}" srcId="{D35019D9-FACC-429E-862A-D9EF985E6DE7}" destId="{D3E12E8B-8892-4103-A121-5229F08284F2}" srcOrd="3" destOrd="0" parTransId="{DDEAEA08-D9F3-4742-8F3C-48A50A649FEB}" sibTransId="{4828BBB4-B0A2-4DC5-8CBE-2C34E81BA38C}"/>
    <dgm:cxn modelId="{1DFA311A-123B-4637-9EBB-6F6B4F8714F9}" type="presOf" srcId="{D35019D9-FACC-429E-862A-D9EF985E6DE7}" destId="{18BFD558-FF6C-4A71-BE65-C3540412C21E}" srcOrd="0" destOrd="0" presId="urn:microsoft.com/office/officeart/2005/8/layout/chevron1"/>
    <dgm:cxn modelId="{CA3A5B43-862E-4B41-A54D-3E7EDDD5445A}" type="presParOf" srcId="{18BFD558-FF6C-4A71-BE65-C3540412C21E}" destId="{F3176479-7082-4FD9-98C0-70C9976C091C}" srcOrd="0" destOrd="0" presId="urn:microsoft.com/office/officeart/2005/8/layout/chevron1"/>
    <dgm:cxn modelId="{A2614B0F-A767-4DEC-B921-E37BE19B6D5A}" type="presParOf" srcId="{18BFD558-FF6C-4A71-BE65-C3540412C21E}" destId="{2C9702E5-55AB-4FCB-9AA8-29707B5AFC1A}" srcOrd="1" destOrd="0" presId="urn:microsoft.com/office/officeart/2005/8/layout/chevron1"/>
    <dgm:cxn modelId="{874D268D-E642-43FB-BE0A-19D9122B85C5}" type="presParOf" srcId="{18BFD558-FF6C-4A71-BE65-C3540412C21E}" destId="{FF01F65F-EF3E-4A93-B31F-D5CA94C06274}" srcOrd="2" destOrd="0" presId="urn:microsoft.com/office/officeart/2005/8/layout/chevron1"/>
    <dgm:cxn modelId="{B4160FC8-EC86-490E-B8F9-C7A4D9D2E4FB}" type="presParOf" srcId="{18BFD558-FF6C-4A71-BE65-C3540412C21E}" destId="{40C29533-7449-4009-8919-92B4DF5EBB0A}" srcOrd="3" destOrd="0" presId="urn:microsoft.com/office/officeart/2005/8/layout/chevron1"/>
    <dgm:cxn modelId="{84381571-FD2B-4E52-98C8-674C262727CE}" type="presParOf" srcId="{18BFD558-FF6C-4A71-BE65-C3540412C21E}" destId="{FD7ABCF3-830D-437C-B1DF-F08B52EDF3DC}" srcOrd="4" destOrd="0" presId="urn:microsoft.com/office/officeart/2005/8/layout/chevron1"/>
    <dgm:cxn modelId="{E354977A-D3E1-4886-96D9-B782D6F9F261}" type="presParOf" srcId="{18BFD558-FF6C-4A71-BE65-C3540412C21E}" destId="{7D890E68-9173-4658-9652-10A556935791}" srcOrd="5" destOrd="0" presId="urn:microsoft.com/office/officeart/2005/8/layout/chevron1"/>
    <dgm:cxn modelId="{89E8705A-C5D6-455D-A709-B70D4A5C8508}" type="presParOf" srcId="{18BFD558-FF6C-4A71-BE65-C3540412C21E}" destId="{1E18C3DB-D3C5-438A-A51A-B9A5EBCC12FA}" srcOrd="6" destOrd="0" presId="urn:microsoft.com/office/officeart/2005/8/layout/chevron1"/>
    <dgm:cxn modelId="{27BD33C6-0E6F-4683-AEA8-289A23671D21}" type="presParOf" srcId="{18BFD558-FF6C-4A71-BE65-C3540412C21E}" destId="{A73F2CDA-BBC3-459C-A989-66BE8AA507A0}" srcOrd="7" destOrd="0" presId="urn:microsoft.com/office/officeart/2005/8/layout/chevron1"/>
    <dgm:cxn modelId="{17F173AC-E5E9-4919-AAEF-65F18D3CAB90}"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4EA8AE89-E324-4CF3-BA06-23DC255E6BCD}" type="presOf" srcId="{D35019D9-FACC-429E-862A-D9EF985E6DE7}" destId="{18BFD558-FF6C-4A71-BE65-C3540412C21E}" srcOrd="0" destOrd="0" presId="urn:microsoft.com/office/officeart/2005/8/layout/chevron1"/>
    <dgm:cxn modelId="{E8FBFCD6-DC75-43EA-A43F-5DC6C01B29D8}" type="presOf" srcId="{D3E12E8B-8892-4103-A121-5229F08284F2}" destId="{1E18C3DB-D3C5-438A-A51A-B9A5EBCC12FA}" srcOrd="0" destOrd="0" presId="urn:microsoft.com/office/officeart/2005/8/layout/chevron1"/>
    <dgm:cxn modelId="{5AFB7A19-660A-48FB-871E-1D971FF068BF}" type="presOf" srcId="{C1ADCB01-8859-46AF-B02F-511F0FF38F2C}" destId="{FF01F65F-EF3E-4A93-B31F-D5CA94C06274}" srcOrd="0" destOrd="0" presId="urn:microsoft.com/office/officeart/2005/8/layout/chevron1"/>
    <dgm:cxn modelId="{EE09E296-DD18-4B4E-B13F-E1F29A67C0C3}" type="presOf" srcId="{1CA23D5B-AE26-45E2-BD90-C48C39615EEF}" destId="{F3176479-7082-4FD9-98C0-70C9976C091C}"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58CE4030-44FE-4A53-BA64-55C40FDF0C52}" type="presOf" srcId="{DBAF4C1B-D72B-436B-BA6D-AF51A695186C}" destId="{FD7ABCF3-830D-437C-B1DF-F08B52EDF3DC}" srcOrd="0" destOrd="0" presId="urn:microsoft.com/office/officeart/2005/8/layout/chevron1"/>
    <dgm:cxn modelId="{E977CB74-D4E3-47B7-9BC2-21824ED6E7C5}" type="presOf" srcId="{A3D980F9-2A95-430E-91D4-6C098701FB37}" destId="{CDC088B2-FC1C-40F8-9F55-8C34DD21BF2F}" srcOrd="0" destOrd="0" presId="urn:microsoft.com/office/officeart/2005/8/layout/chevron1"/>
    <dgm:cxn modelId="{2A1854D9-C9C3-4546-97F4-8126180B9C8E}" type="presParOf" srcId="{18BFD558-FF6C-4A71-BE65-C3540412C21E}" destId="{F3176479-7082-4FD9-98C0-70C9976C091C}" srcOrd="0" destOrd="0" presId="urn:microsoft.com/office/officeart/2005/8/layout/chevron1"/>
    <dgm:cxn modelId="{A63A5E4B-6F24-458A-B97E-98FC5A4A92A7}" type="presParOf" srcId="{18BFD558-FF6C-4A71-BE65-C3540412C21E}" destId="{2C9702E5-55AB-4FCB-9AA8-29707B5AFC1A}" srcOrd="1" destOrd="0" presId="urn:microsoft.com/office/officeart/2005/8/layout/chevron1"/>
    <dgm:cxn modelId="{E16E85E0-B578-4EE0-84FF-93060D7BBAA6}" type="presParOf" srcId="{18BFD558-FF6C-4A71-BE65-C3540412C21E}" destId="{FF01F65F-EF3E-4A93-B31F-D5CA94C06274}" srcOrd="2" destOrd="0" presId="urn:microsoft.com/office/officeart/2005/8/layout/chevron1"/>
    <dgm:cxn modelId="{4069C151-EAF9-425C-842A-F2A7D7FF85F1}" type="presParOf" srcId="{18BFD558-FF6C-4A71-BE65-C3540412C21E}" destId="{40C29533-7449-4009-8919-92B4DF5EBB0A}" srcOrd="3" destOrd="0" presId="urn:microsoft.com/office/officeart/2005/8/layout/chevron1"/>
    <dgm:cxn modelId="{6F658185-79F6-4144-8920-719C0F4765C6}" type="presParOf" srcId="{18BFD558-FF6C-4A71-BE65-C3540412C21E}" destId="{FD7ABCF3-830D-437C-B1DF-F08B52EDF3DC}" srcOrd="4" destOrd="0" presId="urn:microsoft.com/office/officeart/2005/8/layout/chevron1"/>
    <dgm:cxn modelId="{8128AD96-3D56-49C8-9F57-AB449E9C4BF8}" type="presParOf" srcId="{18BFD558-FF6C-4A71-BE65-C3540412C21E}" destId="{7D890E68-9173-4658-9652-10A556935791}" srcOrd="5" destOrd="0" presId="urn:microsoft.com/office/officeart/2005/8/layout/chevron1"/>
    <dgm:cxn modelId="{9683B623-E84D-428A-B86C-96AB4CE503D4}" type="presParOf" srcId="{18BFD558-FF6C-4A71-BE65-C3540412C21E}" destId="{1E18C3DB-D3C5-438A-A51A-B9A5EBCC12FA}" srcOrd="6" destOrd="0" presId="urn:microsoft.com/office/officeart/2005/8/layout/chevron1"/>
    <dgm:cxn modelId="{4CEA662B-2CE8-42FC-A1B1-E496AB64A690}" type="presParOf" srcId="{18BFD558-FF6C-4A71-BE65-C3540412C21E}" destId="{A73F2CDA-BBC3-459C-A989-66BE8AA507A0}" srcOrd="7" destOrd="0" presId="urn:microsoft.com/office/officeart/2005/8/layout/chevron1"/>
    <dgm:cxn modelId="{CAB87826-FBAF-4DE7-83B0-3D3247FECAEF}"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35019D9-FACC-429E-862A-D9EF985E6DE7}"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CA23D5B-AE26-45E2-BD90-C48C39615EEF}">
      <dgm:prSet phldrT="[Text]" custT="1"/>
      <dgm:spPr>
        <a:solidFill>
          <a:schemeClr val="bg1">
            <a:lumMod val="85000"/>
          </a:schemeClr>
        </a:solidFill>
      </dgm:spPr>
      <dgm:t>
        <a:bodyPr/>
        <a:lstStyle/>
        <a:p>
          <a:r>
            <a:rPr lang="en-US" sz="1200" b="1" dirty="0">
              <a:latin typeface="Segoe UI" pitchFamily="34" charset="0"/>
              <a:ea typeface="Segoe UI" pitchFamily="34" charset="0"/>
              <a:cs typeface="Segoe UI" pitchFamily="34" charset="0"/>
            </a:rPr>
            <a:t>Discovery</a:t>
          </a:r>
        </a:p>
      </dgm:t>
    </dgm:pt>
    <dgm:pt modelId="{9C039403-8775-4611-ACA8-5387FAF10439}" type="parTrans" cxnId="{525A5328-42F4-4F28-87F2-6943E752508E}">
      <dgm:prSet/>
      <dgm:spPr/>
      <dgm:t>
        <a:bodyPr/>
        <a:lstStyle/>
        <a:p>
          <a:endParaRPr lang="en-US" sz="1100" b="1"/>
        </a:p>
      </dgm:t>
    </dgm:pt>
    <dgm:pt modelId="{3975E154-7043-41E5-AEE8-59F9E105437F}" type="sibTrans" cxnId="{525A5328-42F4-4F28-87F2-6943E752508E}">
      <dgm:prSet/>
      <dgm:spPr/>
      <dgm:t>
        <a:bodyPr/>
        <a:lstStyle/>
        <a:p>
          <a:endParaRPr lang="en-US" sz="1100" b="1"/>
        </a:p>
      </dgm:t>
    </dgm:pt>
    <dgm:pt modelId="{C1ADCB01-8859-46AF-B02F-511F0FF38F2C}">
      <dgm:prSet phldrT="[Text]" custT="1"/>
      <dgm:spPr>
        <a:solidFill>
          <a:srgbClr val="0062AD"/>
        </a:solidFill>
      </dgm:spPr>
      <dgm:t>
        <a:bodyPr/>
        <a:lstStyle/>
        <a:p>
          <a:r>
            <a:rPr lang="en-US" sz="1200" b="1" dirty="0">
              <a:latin typeface="Segoe UI" pitchFamily="34" charset="0"/>
              <a:ea typeface="Segoe UI" pitchFamily="34" charset="0"/>
              <a:cs typeface="Segoe UI" pitchFamily="34" charset="0"/>
            </a:rPr>
            <a:t>Planning</a:t>
          </a:r>
        </a:p>
      </dgm:t>
    </dgm:pt>
    <dgm:pt modelId="{A2DFA44D-D5BA-4321-A1B1-E442DEC1C1F7}" type="parTrans" cxnId="{9FA4C66D-9CF3-408B-871F-9C91CF2DBBEB}">
      <dgm:prSet/>
      <dgm:spPr/>
      <dgm:t>
        <a:bodyPr/>
        <a:lstStyle/>
        <a:p>
          <a:endParaRPr lang="en-US" sz="1100" b="1"/>
        </a:p>
      </dgm:t>
    </dgm:pt>
    <dgm:pt modelId="{A92F7B70-140D-44CF-93C9-8C48C4A4A489}" type="sibTrans" cxnId="{9FA4C66D-9CF3-408B-871F-9C91CF2DBBEB}">
      <dgm:prSet/>
      <dgm:spPr/>
      <dgm:t>
        <a:bodyPr/>
        <a:lstStyle/>
        <a:p>
          <a:endParaRPr lang="en-US" sz="1100" b="1"/>
        </a:p>
      </dgm:t>
    </dgm:pt>
    <dgm:pt modelId="{DBAF4C1B-D72B-436B-BA6D-AF51A695186C}">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Execution</a:t>
          </a:r>
        </a:p>
      </dgm:t>
    </dgm:pt>
    <dgm:pt modelId="{ABC665DE-956F-499A-88D2-0153A5D70187}" type="parTrans" cxnId="{5D21F96A-3574-4101-B01F-EEB83288A04B}">
      <dgm:prSet/>
      <dgm:spPr/>
      <dgm:t>
        <a:bodyPr/>
        <a:lstStyle/>
        <a:p>
          <a:endParaRPr lang="en-US" sz="1100" b="1"/>
        </a:p>
      </dgm:t>
    </dgm:pt>
    <dgm:pt modelId="{AB00635A-EF91-4C8A-9AC3-6E0B74B65408}" type="sibTrans" cxnId="{5D21F96A-3574-4101-B01F-EEB83288A04B}">
      <dgm:prSet/>
      <dgm:spPr/>
      <dgm:t>
        <a:bodyPr/>
        <a:lstStyle/>
        <a:p>
          <a:endParaRPr lang="en-US" sz="1100" b="1"/>
        </a:p>
      </dgm:t>
    </dgm:pt>
    <dgm:pt modelId="{D3E12E8B-8892-4103-A121-5229F08284F2}">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Verification &amp; Validation</a:t>
          </a:r>
        </a:p>
      </dgm:t>
    </dgm:pt>
    <dgm:pt modelId="{DDEAEA08-D9F3-4742-8F3C-48A50A649FEB}" type="parTrans" cxnId="{C108E09E-B903-41E9-BEF8-657192787F66}">
      <dgm:prSet/>
      <dgm:spPr/>
      <dgm:t>
        <a:bodyPr/>
        <a:lstStyle/>
        <a:p>
          <a:endParaRPr lang="en-US" sz="1100" b="1"/>
        </a:p>
      </dgm:t>
    </dgm:pt>
    <dgm:pt modelId="{4828BBB4-B0A2-4DC5-8CBE-2C34E81BA38C}" type="sibTrans" cxnId="{C108E09E-B903-41E9-BEF8-657192787F66}">
      <dgm:prSet/>
      <dgm:spPr/>
      <dgm:t>
        <a:bodyPr/>
        <a:lstStyle/>
        <a:p>
          <a:endParaRPr lang="en-US" sz="1100" b="1"/>
        </a:p>
      </dgm:t>
    </dgm:pt>
    <dgm:pt modelId="{A3D980F9-2A95-430E-91D4-6C098701FB37}">
      <dgm:prSet phldrT="[Text]" custT="1"/>
      <dgm:spPr>
        <a:solidFill>
          <a:schemeClr val="accent1">
            <a:lumMod val="40000"/>
            <a:lumOff val="60000"/>
          </a:schemeClr>
        </a:solidFill>
      </dgm:spPr>
      <dgm:t>
        <a:bodyPr/>
        <a:lstStyle/>
        <a:p>
          <a:r>
            <a:rPr lang="en-US" sz="1200" b="1" dirty="0">
              <a:latin typeface="Segoe UI" pitchFamily="34" charset="0"/>
              <a:ea typeface="Segoe UI" pitchFamily="34" charset="0"/>
              <a:cs typeface="Segoe UI" pitchFamily="34" charset="0"/>
            </a:rPr>
            <a:t>Cutover &amp; Steady State</a:t>
          </a:r>
        </a:p>
      </dgm:t>
    </dgm:pt>
    <dgm:pt modelId="{204E1A2C-ECA8-4894-A02D-C3E803FC6150}" type="parTrans" cxnId="{3639E75C-7593-4CA4-A118-0DA883E12F30}">
      <dgm:prSet/>
      <dgm:spPr/>
      <dgm:t>
        <a:bodyPr/>
        <a:lstStyle/>
        <a:p>
          <a:endParaRPr lang="en-US" sz="1100" b="1"/>
        </a:p>
      </dgm:t>
    </dgm:pt>
    <dgm:pt modelId="{101518BA-0452-4F40-9BAB-72C0BE339824}" type="sibTrans" cxnId="{3639E75C-7593-4CA4-A118-0DA883E12F30}">
      <dgm:prSet/>
      <dgm:spPr/>
      <dgm:t>
        <a:bodyPr/>
        <a:lstStyle/>
        <a:p>
          <a:endParaRPr lang="en-US" sz="1100" b="1"/>
        </a:p>
      </dgm:t>
    </dgm:pt>
    <dgm:pt modelId="{18BFD558-FF6C-4A71-BE65-C3540412C21E}" type="pres">
      <dgm:prSet presAssocID="{D35019D9-FACC-429E-862A-D9EF985E6DE7}" presName="Name0" presStyleCnt="0">
        <dgm:presLayoutVars>
          <dgm:dir/>
          <dgm:animLvl val="lvl"/>
          <dgm:resizeHandles val="exact"/>
        </dgm:presLayoutVars>
      </dgm:prSet>
      <dgm:spPr/>
    </dgm:pt>
    <dgm:pt modelId="{F3176479-7082-4FD9-98C0-70C9976C091C}" type="pres">
      <dgm:prSet presAssocID="{1CA23D5B-AE26-45E2-BD90-C48C39615EEF}" presName="parTxOnly" presStyleLbl="node1" presStyleIdx="0" presStyleCnt="5" custScaleX="55290">
        <dgm:presLayoutVars>
          <dgm:chMax val="0"/>
          <dgm:chPref val="0"/>
          <dgm:bulletEnabled val="1"/>
        </dgm:presLayoutVars>
      </dgm:prSet>
      <dgm:spPr/>
    </dgm:pt>
    <dgm:pt modelId="{2C9702E5-55AB-4FCB-9AA8-29707B5AFC1A}" type="pres">
      <dgm:prSet presAssocID="{3975E154-7043-41E5-AEE8-59F9E105437F}" presName="parTxOnlySpace" presStyleCnt="0"/>
      <dgm:spPr/>
    </dgm:pt>
    <dgm:pt modelId="{FF01F65F-EF3E-4A93-B31F-D5CA94C06274}" type="pres">
      <dgm:prSet presAssocID="{C1ADCB01-8859-46AF-B02F-511F0FF38F2C}" presName="parTxOnly" presStyleLbl="node1" presStyleIdx="1" presStyleCnt="5" custScaleX="57225">
        <dgm:presLayoutVars>
          <dgm:chMax val="0"/>
          <dgm:chPref val="0"/>
          <dgm:bulletEnabled val="1"/>
        </dgm:presLayoutVars>
      </dgm:prSet>
      <dgm:spPr/>
    </dgm:pt>
    <dgm:pt modelId="{40C29533-7449-4009-8919-92B4DF5EBB0A}" type="pres">
      <dgm:prSet presAssocID="{A92F7B70-140D-44CF-93C9-8C48C4A4A489}" presName="parTxOnlySpace" presStyleCnt="0"/>
      <dgm:spPr/>
    </dgm:pt>
    <dgm:pt modelId="{FD7ABCF3-830D-437C-B1DF-F08B52EDF3DC}" type="pres">
      <dgm:prSet presAssocID="{DBAF4C1B-D72B-436B-BA6D-AF51A695186C}" presName="parTxOnly" presStyleLbl="node1" presStyleIdx="2" presStyleCnt="5">
        <dgm:presLayoutVars>
          <dgm:chMax val="0"/>
          <dgm:chPref val="0"/>
          <dgm:bulletEnabled val="1"/>
        </dgm:presLayoutVars>
      </dgm:prSet>
      <dgm:spPr/>
    </dgm:pt>
    <dgm:pt modelId="{7D890E68-9173-4658-9652-10A556935791}" type="pres">
      <dgm:prSet presAssocID="{AB00635A-EF91-4C8A-9AC3-6E0B74B65408}" presName="parTxOnlySpace" presStyleCnt="0"/>
      <dgm:spPr/>
    </dgm:pt>
    <dgm:pt modelId="{1E18C3DB-D3C5-438A-A51A-B9A5EBCC12FA}" type="pres">
      <dgm:prSet presAssocID="{D3E12E8B-8892-4103-A121-5229F08284F2}" presName="parTxOnly" presStyleLbl="node1" presStyleIdx="3" presStyleCnt="5">
        <dgm:presLayoutVars>
          <dgm:chMax val="0"/>
          <dgm:chPref val="0"/>
          <dgm:bulletEnabled val="1"/>
        </dgm:presLayoutVars>
      </dgm:prSet>
      <dgm:spPr/>
    </dgm:pt>
    <dgm:pt modelId="{A73F2CDA-BBC3-459C-A989-66BE8AA507A0}" type="pres">
      <dgm:prSet presAssocID="{4828BBB4-B0A2-4DC5-8CBE-2C34E81BA38C}" presName="parTxOnlySpace" presStyleCnt="0"/>
      <dgm:spPr/>
    </dgm:pt>
    <dgm:pt modelId="{CDC088B2-FC1C-40F8-9F55-8C34DD21BF2F}" type="pres">
      <dgm:prSet presAssocID="{A3D980F9-2A95-430E-91D4-6C098701FB37}" presName="parTxOnly" presStyleLbl="node1" presStyleIdx="4" presStyleCnt="5">
        <dgm:presLayoutVars>
          <dgm:chMax val="0"/>
          <dgm:chPref val="0"/>
          <dgm:bulletEnabled val="1"/>
        </dgm:presLayoutVars>
      </dgm:prSet>
      <dgm:spPr/>
    </dgm:pt>
  </dgm:ptLst>
  <dgm:cxnLst>
    <dgm:cxn modelId="{9FA4C66D-9CF3-408B-871F-9C91CF2DBBEB}" srcId="{D35019D9-FACC-429E-862A-D9EF985E6DE7}" destId="{C1ADCB01-8859-46AF-B02F-511F0FF38F2C}" srcOrd="1" destOrd="0" parTransId="{A2DFA44D-D5BA-4321-A1B1-E442DEC1C1F7}" sibTransId="{A92F7B70-140D-44CF-93C9-8C48C4A4A489}"/>
    <dgm:cxn modelId="{C108E09E-B903-41E9-BEF8-657192787F66}" srcId="{D35019D9-FACC-429E-862A-D9EF985E6DE7}" destId="{D3E12E8B-8892-4103-A121-5229F08284F2}" srcOrd="3" destOrd="0" parTransId="{DDEAEA08-D9F3-4742-8F3C-48A50A649FEB}" sibTransId="{4828BBB4-B0A2-4DC5-8CBE-2C34E81BA38C}"/>
    <dgm:cxn modelId="{525A5328-42F4-4F28-87F2-6943E752508E}" srcId="{D35019D9-FACC-429E-862A-D9EF985E6DE7}" destId="{1CA23D5B-AE26-45E2-BD90-C48C39615EEF}" srcOrd="0" destOrd="0" parTransId="{9C039403-8775-4611-ACA8-5387FAF10439}" sibTransId="{3975E154-7043-41E5-AEE8-59F9E105437F}"/>
    <dgm:cxn modelId="{F26B87C5-F27D-4235-8BAD-C05E2A8E5DCC}" type="presOf" srcId="{DBAF4C1B-D72B-436B-BA6D-AF51A695186C}" destId="{FD7ABCF3-830D-437C-B1DF-F08B52EDF3DC}" srcOrd="0" destOrd="0" presId="urn:microsoft.com/office/officeart/2005/8/layout/chevron1"/>
    <dgm:cxn modelId="{72BC2D89-E64B-4C86-AB56-622766A53034}" type="presOf" srcId="{A3D980F9-2A95-430E-91D4-6C098701FB37}" destId="{CDC088B2-FC1C-40F8-9F55-8C34DD21BF2F}" srcOrd="0" destOrd="0" presId="urn:microsoft.com/office/officeart/2005/8/layout/chevron1"/>
    <dgm:cxn modelId="{E7EC1C52-976A-4F3D-8103-83DBA5D14510}" type="presOf" srcId="{D35019D9-FACC-429E-862A-D9EF985E6DE7}" destId="{18BFD558-FF6C-4A71-BE65-C3540412C21E}" srcOrd="0" destOrd="0" presId="urn:microsoft.com/office/officeart/2005/8/layout/chevron1"/>
    <dgm:cxn modelId="{5D21F96A-3574-4101-B01F-EEB83288A04B}" srcId="{D35019D9-FACC-429E-862A-D9EF985E6DE7}" destId="{DBAF4C1B-D72B-436B-BA6D-AF51A695186C}" srcOrd="2" destOrd="0" parTransId="{ABC665DE-956F-499A-88D2-0153A5D70187}" sibTransId="{AB00635A-EF91-4C8A-9AC3-6E0B74B65408}"/>
    <dgm:cxn modelId="{3639E75C-7593-4CA4-A118-0DA883E12F30}" srcId="{D35019D9-FACC-429E-862A-D9EF985E6DE7}" destId="{A3D980F9-2A95-430E-91D4-6C098701FB37}" srcOrd="4" destOrd="0" parTransId="{204E1A2C-ECA8-4894-A02D-C3E803FC6150}" sibTransId="{101518BA-0452-4F40-9BAB-72C0BE339824}"/>
    <dgm:cxn modelId="{92E51E5B-8608-4D26-8156-B1E81C5BC342}" type="presOf" srcId="{1CA23D5B-AE26-45E2-BD90-C48C39615EEF}" destId="{F3176479-7082-4FD9-98C0-70C9976C091C}" srcOrd="0" destOrd="0" presId="urn:microsoft.com/office/officeart/2005/8/layout/chevron1"/>
    <dgm:cxn modelId="{780E2DD8-DAB1-4E06-BAC5-32AADD9BD50B}" type="presOf" srcId="{D3E12E8B-8892-4103-A121-5229F08284F2}" destId="{1E18C3DB-D3C5-438A-A51A-B9A5EBCC12FA}" srcOrd="0" destOrd="0" presId="urn:microsoft.com/office/officeart/2005/8/layout/chevron1"/>
    <dgm:cxn modelId="{E1B771DA-6145-49A3-9BA5-F2B8A2B49D53}" type="presOf" srcId="{C1ADCB01-8859-46AF-B02F-511F0FF38F2C}" destId="{FF01F65F-EF3E-4A93-B31F-D5CA94C06274}" srcOrd="0" destOrd="0" presId="urn:microsoft.com/office/officeart/2005/8/layout/chevron1"/>
    <dgm:cxn modelId="{C3BCE0DE-87E6-48AA-A2AB-2C4BFACC8D48}" type="presParOf" srcId="{18BFD558-FF6C-4A71-BE65-C3540412C21E}" destId="{F3176479-7082-4FD9-98C0-70C9976C091C}" srcOrd="0" destOrd="0" presId="urn:microsoft.com/office/officeart/2005/8/layout/chevron1"/>
    <dgm:cxn modelId="{A74BE20E-C161-4BED-9130-D80743AF4B9C}" type="presParOf" srcId="{18BFD558-FF6C-4A71-BE65-C3540412C21E}" destId="{2C9702E5-55AB-4FCB-9AA8-29707B5AFC1A}" srcOrd="1" destOrd="0" presId="urn:microsoft.com/office/officeart/2005/8/layout/chevron1"/>
    <dgm:cxn modelId="{FE3F9246-F468-487F-AEF4-88A34EA69D3A}" type="presParOf" srcId="{18BFD558-FF6C-4A71-BE65-C3540412C21E}" destId="{FF01F65F-EF3E-4A93-B31F-D5CA94C06274}" srcOrd="2" destOrd="0" presId="urn:microsoft.com/office/officeart/2005/8/layout/chevron1"/>
    <dgm:cxn modelId="{E4997FF8-2EA8-43E7-B263-6A03BA18CD90}" type="presParOf" srcId="{18BFD558-FF6C-4A71-BE65-C3540412C21E}" destId="{40C29533-7449-4009-8919-92B4DF5EBB0A}" srcOrd="3" destOrd="0" presId="urn:microsoft.com/office/officeart/2005/8/layout/chevron1"/>
    <dgm:cxn modelId="{6E94AE17-3176-4FFA-9E38-39CE0C17E1D3}" type="presParOf" srcId="{18BFD558-FF6C-4A71-BE65-C3540412C21E}" destId="{FD7ABCF3-830D-437C-B1DF-F08B52EDF3DC}" srcOrd="4" destOrd="0" presId="urn:microsoft.com/office/officeart/2005/8/layout/chevron1"/>
    <dgm:cxn modelId="{72B04F6E-CF6B-41C3-AB70-1B479E38E8A0}" type="presParOf" srcId="{18BFD558-FF6C-4A71-BE65-C3540412C21E}" destId="{7D890E68-9173-4658-9652-10A556935791}" srcOrd="5" destOrd="0" presId="urn:microsoft.com/office/officeart/2005/8/layout/chevron1"/>
    <dgm:cxn modelId="{1FDB3BFA-5852-410F-AF76-11A993C73878}" type="presParOf" srcId="{18BFD558-FF6C-4A71-BE65-C3540412C21E}" destId="{1E18C3DB-D3C5-438A-A51A-B9A5EBCC12FA}" srcOrd="6" destOrd="0" presId="urn:microsoft.com/office/officeart/2005/8/layout/chevron1"/>
    <dgm:cxn modelId="{BF2E1D48-9E8B-4633-8FA0-C2E37B26BC10}" type="presParOf" srcId="{18BFD558-FF6C-4A71-BE65-C3540412C21E}" destId="{A73F2CDA-BBC3-459C-A989-66BE8AA507A0}" srcOrd="7" destOrd="0" presId="urn:microsoft.com/office/officeart/2005/8/layout/chevron1"/>
    <dgm:cxn modelId="{864BD26A-B814-4D8C-9486-6DFAAEB78D52}" type="presParOf" srcId="{18BFD558-FF6C-4A71-BE65-C3540412C21E}" destId="{CDC088B2-FC1C-40F8-9F55-8C34DD21BF2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76479-7082-4FD9-98C0-70C9976C091C}">
      <dsp:nvSpPr>
        <dsp:cNvPr id="0" name=""/>
        <dsp:cNvSpPr/>
      </dsp:nvSpPr>
      <dsp:spPr>
        <a:xfrm>
          <a:off x="7192" y="0"/>
          <a:ext cx="1509523" cy="381000"/>
        </a:xfrm>
        <a:prstGeom prst="chevron">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Discovery</a:t>
          </a:r>
        </a:p>
      </dsp:txBody>
      <dsp:txXfrm>
        <a:off x="197692" y="0"/>
        <a:ext cx="1128523" cy="381000"/>
      </dsp:txXfrm>
    </dsp:sp>
    <dsp:sp modelId="{FF01F65F-EF3E-4A93-B31F-D5CA94C06274}">
      <dsp:nvSpPr>
        <dsp:cNvPr id="0" name=""/>
        <dsp:cNvSpPr/>
      </dsp:nvSpPr>
      <dsp:spPr>
        <a:xfrm>
          <a:off x="1243697" y="0"/>
          <a:ext cx="1562353" cy="381000"/>
        </a:xfrm>
        <a:prstGeom prst="chevron">
          <a:avLst/>
        </a:prstGeom>
        <a:solidFill>
          <a:srgbClr val="0062A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Planning</a:t>
          </a:r>
        </a:p>
      </dsp:txBody>
      <dsp:txXfrm>
        <a:off x="1434197" y="0"/>
        <a:ext cx="1181353" cy="381000"/>
      </dsp:txXfrm>
    </dsp:sp>
    <dsp:sp modelId="{FD7ABCF3-830D-437C-B1DF-F08B52EDF3DC}">
      <dsp:nvSpPr>
        <dsp:cNvPr id="0" name=""/>
        <dsp:cNvSpPr/>
      </dsp:nvSpPr>
      <dsp:spPr>
        <a:xfrm>
          <a:off x="2533030"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Execution</a:t>
          </a:r>
        </a:p>
      </dsp:txBody>
      <dsp:txXfrm>
        <a:off x="2723530" y="0"/>
        <a:ext cx="2349193" cy="381000"/>
      </dsp:txXfrm>
    </dsp:sp>
    <dsp:sp modelId="{1E18C3DB-D3C5-438A-A51A-B9A5EBCC12FA}">
      <dsp:nvSpPr>
        <dsp:cNvPr id="0" name=""/>
        <dsp:cNvSpPr/>
      </dsp:nvSpPr>
      <dsp:spPr>
        <a:xfrm>
          <a:off x="4990205"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Verification &amp; Validation</a:t>
          </a:r>
        </a:p>
      </dsp:txBody>
      <dsp:txXfrm>
        <a:off x="5180705" y="0"/>
        <a:ext cx="2349193" cy="381000"/>
      </dsp:txXfrm>
    </dsp:sp>
    <dsp:sp modelId="{CDC088B2-FC1C-40F8-9F55-8C34DD21BF2F}">
      <dsp:nvSpPr>
        <dsp:cNvPr id="0" name=""/>
        <dsp:cNvSpPr/>
      </dsp:nvSpPr>
      <dsp:spPr>
        <a:xfrm>
          <a:off x="7447379" y="0"/>
          <a:ext cx="2730193" cy="381000"/>
        </a:xfrm>
        <a:prstGeom prst="chevron">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Segoe UI" pitchFamily="34" charset="0"/>
              <a:ea typeface="Segoe UI" pitchFamily="34" charset="0"/>
              <a:cs typeface="Segoe UI" pitchFamily="34" charset="0"/>
            </a:rPr>
            <a:t>Cutover &amp; Steady State</a:t>
          </a:r>
        </a:p>
      </dsp:txBody>
      <dsp:txXfrm>
        <a:off x="7637879" y="0"/>
        <a:ext cx="2349193" cy="3810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png"/><Relationship Id="rId3" Type="http://schemas.microsoft.com/office/2007/relationships/hdphoto" Target="../media/hdphoto1.wdp"/><Relationship Id="rId7"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gif"/><Relationship Id="rId5" Type="http://schemas.openxmlformats.org/officeDocument/2006/relationships/image" Target="../media/image7.png"/><Relationship Id="rId10" Type="http://schemas.openxmlformats.org/officeDocument/2006/relationships/image" Target="../media/image4.png"/><Relationship Id="rId4" Type="http://schemas.openxmlformats.org/officeDocument/2006/relationships/image" Target="../media/image6.jpg"/><Relationship Id="rId9"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E0B46E7B-030C-4B4B-AF19-1581B7FBAB6C}" type="datetimeFigureOut">
              <a:rPr lang="en-IN" smtClean="0">
                <a:solidFill>
                  <a:prstClr val="black"/>
                </a:solidFill>
              </a:rPr>
              <a:pPr/>
              <a:t>12-05-2016</a:t>
            </a:fld>
            <a:endParaRPr lang="en-IN">
              <a:solidFill>
                <a:prstClr val="black"/>
              </a:solidFill>
            </a:endParaRPr>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IN">
              <a:solidFill>
                <a:prstClr val="black"/>
              </a:solidFill>
            </a:endParaRPr>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EFE0911-00D6-4BDB-98A8-19261873597C}" type="slidenum">
              <a:rPr lang="en-IN" smtClean="0">
                <a:solidFill>
                  <a:prstClr val="black"/>
                </a:solidFill>
              </a:rPr>
              <a:pPr/>
              <a:t>‹#›</a:t>
            </a:fld>
            <a:endParaRPr lang="en-IN">
              <a:solidFill>
                <a:prstClr val="black"/>
              </a:solidFill>
            </a:endParaRPr>
          </a:p>
        </p:txBody>
      </p:sp>
      <p:sp>
        <p:nvSpPr>
          <p:cNvPr id="5" name="TextBox 4"/>
          <p:cNvSpPr txBox="1"/>
          <p:nvPr userDrawn="1"/>
        </p:nvSpPr>
        <p:spPr>
          <a:xfrm>
            <a:off x="10734261" y="708638"/>
            <a:ext cx="768626" cy="523220"/>
          </a:xfrm>
          <a:prstGeom prst="rect">
            <a:avLst/>
          </a:prstGeom>
          <a:noFill/>
        </p:spPr>
        <p:txBody>
          <a:bodyPr wrap="square" rtlCol="0">
            <a:spAutoFit/>
          </a:bodyPr>
          <a:lstStyle/>
          <a:p>
            <a:pPr algn="ctr"/>
            <a:fld id="{1E3CC809-6BEB-41D7-A1AD-18A0267C8A88}" type="slidenum">
              <a:rPr lang="en-IN" sz="2800" b="1" smtClean="0">
                <a:solidFill>
                  <a:srgbClr val="0062AD"/>
                </a:solidFill>
                <a:latin typeface="Segoe UI" panose="020B0502040204020203" pitchFamily="34" charset="0"/>
                <a:ea typeface="Segoe UI" panose="020B0502040204020203" pitchFamily="34" charset="0"/>
                <a:cs typeface="Segoe UI" panose="020B0502040204020203" pitchFamily="34" charset="0"/>
              </a:rPr>
              <a:pPr algn="ctr"/>
              <a:t>‹#›</a:t>
            </a:fld>
            <a:endParaRPr lang="en-IN" sz="2800" b="1" dirty="0">
              <a:solidFill>
                <a:srgbClr val="0062AD"/>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5834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duotone>
              <a:prstClr val="black"/>
              <a:schemeClr val="accent5">
                <a:tint val="45000"/>
                <a:satMod val="400000"/>
              </a:schemeClr>
            </a:duotone>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val="0"/>
              </a:ext>
            </a:extLst>
          </a:blip>
          <a:srcRect l="8567" b="26725"/>
          <a:stretch/>
        </p:blipFill>
        <p:spPr>
          <a:xfrm>
            <a:off x="2779155" y="-14426"/>
            <a:ext cx="6719849" cy="3247200"/>
          </a:xfrm>
          <a:prstGeom prst="rect">
            <a:avLst/>
          </a:prstGeom>
          <a:solidFill>
            <a:schemeClr val="accent5"/>
          </a:solidFill>
        </p:spPr>
      </p:pic>
      <p:pic>
        <p:nvPicPr>
          <p:cNvPr id="10" name="Picture 9"/>
          <p:cNvPicPr>
            <a:picLocks noChangeAspect="1"/>
          </p:cNvPicPr>
          <p:nvPr userDrawn="1"/>
        </p:nvPicPr>
        <p:blipFill rotWithShape="1">
          <a:blip r:embed="rId4">
            <a:duotone>
              <a:prstClr val="black"/>
              <a:schemeClr val="accent5">
                <a:tint val="45000"/>
                <a:satMod val="400000"/>
              </a:schemeClr>
            </a:duotone>
            <a:extLst>
              <a:ext uri="{28A0092B-C50C-407E-A947-70E740481C1C}">
                <a14:useLocalDpi xmlns:a14="http://schemas.microsoft.com/office/drawing/2010/main" val="0"/>
              </a:ext>
            </a:extLst>
          </a:blip>
          <a:srcRect l="8567" r="89233" b="25536"/>
          <a:stretch/>
        </p:blipFill>
        <p:spPr>
          <a:xfrm>
            <a:off x="1" y="-14426"/>
            <a:ext cx="2779154" cy="3247200"/>
          </a:xfrm>
          <a:prstGeom prst="rect">
            <a:avLst/>
          </a:prstGeom>
          <a:solidFill>
            <a:schemeClr val="accent5"/>
          </a:solidFill>
        </p:spPr>
      </p:pic>
      <p:pic>
        <p:nvPicPr>
          <p:cNvPr id="13" name="Picture 12"/>
          <p:cNvPicPr>
            <a:picLocks noChangeAspect="1"/>
          </p:cNvPicPr>
          <p:nvPr userDrawn="1"/>
        </p:nvPicPr>
        <p:blipFill rotWithShape="1">
          <a:blip r:embed="rId4">
            <a:duotone>
              <a:prstClr val="black"/>
              <a:schemeClr val="accent5">
                <a:tint val="45000"/>
                <a:satMod val="400000"/>
              </a:schemeClr>
            </a:duotone>
            <a:extLst>
              <a:ext uri="{28A0092B-C50C-407E-A947-70E740481C1C}">
                <a14:useLocalDpi xmlns:a14="http://schemas.microsoft.com/office/drawing/2010/main" val="0"/>
              </a:ext>
            </a:extLst>
          </a:blip>
          <a:srcRect l="99274" b="25536"/>
          <a:stretch/>
        </p:blipFill>
        <p:spPr>
          <a:xfrm>
            <a:off x="9401859" y="-14426"/>
            <a:ext cx="2790140" cy="3246783"/>
          </a:xfrm>
          <a:prstGeom prst="rect">
            <a:avLst/>
          </a:prstGeom>
          <a:solidFill>
            <a:schemeClr val="accent5"/>
          </a:solidFill>
        </p:spPr>
      </p:pic>
      <p:grpSp>
        <p:nvGrpSpPr>
          <p:cNvPr id="41" name="Group 40"/>
          <p:cNvGrpSpPr/>
          <p:nvPr userDrawn="1"/>
        </p:nvGrpSpPr>
        <p:grpSpPr>
          <a:xfrm>
            <a:off x="1891319" y="3027965"/>
            <a:ext cx="2951581" cy="1274846"/>
            <a:chOff x="1891319" y="3027965"/>
            <a:chExt cx="2951581" cy="1274846"/>
          </a:xfrm>
        </p:grpSpPr>
        <p:sp>
          <p:nvSpPr>
            <p:cNvPr id="20" name="Rectangle 19"/>
            <p:cNvSpPr/>
            <p:nvPr userDrawn="1"/>
          </p:nvSpPr>
          <p:spPr>
            <a:xfrm rot="20994695">
              <a:off x="3849020" y="3113020"/>
              <a:ext cx="609111" cy="6227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Oval 17"/>
            <p:cNvSpPr/>
            <p:nvPr userDrawn="1"/>
          </p:nvSpPr>
          <p:spPr>
            <a:xfrm>
              <a:off x="2818911" y="3027965"/>
              <a:ext cx="1080000" cy="1080000"/>
            </a:xfrm>
            <a:prstGeom prst="ellipse">
              <a:avLst/>
            </a:prstGeom>
            <a:solidFill>
              <a:srgbClr val="F2F7FC"/>
            </a:solidFill>
            <a:ln w="762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Rectangle 18"/>
            <p:cNvSpPr/>
            <p:nvPr userDrawn="1"/>
          </p:nvSpPr>
          <p:spPr>
            <a:xfrm rot="597843">
              <a:off x="2247084" y="3106670"/>
              <a:ext cx="609111" cy="6227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Oval 20"/>
            <p:cNvSpPr/>
            <p:nvPr userDrawn="1"/>
          </p:nvSpPr>
          <p:spPr>
            <a:xfrm rot="3443762">
              <a:off x="1804372" y="3299479"/>
              <a:ext cx="1088147" cy="9142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Oval 21"/>
            <p:cNvSpPr/>
            <p:nvPr userDrawn="1"/>
          </p:nvSpPr>
          <p:spPr>
            <a:xfrm rot="18013287">
              <a:off x="3841699" y="3301611"/>
              <a:ext cx="1088147" cy="9142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pic>
        <p:nvPicPr>
          <p:cNvPr id="24" name="Picture 23"/>
          <p:cNvPicPr>
            <a:picLocks noChangeAspect="1"/>
          </p:cNvPicPr>
          <p:nvPr userDrawn="1"/>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26388" y="616462"/>
            <a:ext cx="1631146" cy="357559"/>
          </a:xfrm>
          <a:prstGeom prst="rect">
            <a:avLst/>
          </a:prstGeom>
        </p:spPr>
      </p:pic>
      <p:sp>
        <p:nvSpPr>
          <p:cNvPr id="28" name="TextBox 27"/>
          <p:cNvSpPr txBox="1"/>
          <p:nvPr userDrawn="1"/>
        </p:nvSpPr>
        <p:spPr>
          <a:xfrm>
            <a:off x="4210135" y="2104202"/>
            <a:ext cx="3919856" cy="584775"/>
          </a:xfrm>
          <a:prstGeom prst="rect">
            <a:avLst/>
          </a:prstGeom>
          <a:noFill/>
        </p:spPr>
        <p:txBody>
          <a:bodyPr wrap="none" rtlCol="0">
            <a:spAutoFit/>
          </a:bodyPr>
          <a:lstStyle/>
          <a:p>
            <a:r>
              <a:rPr lang="en-US" sz="3200" dirty="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SharePoint</a:t>
            </a:r>
            <a:r>
              <a:rPr lang="en-US" sz="3200" baseline="0" dirty="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 Upgrade </a:t>
            </a:r>
            <a:endParaRPr lang="en-IN" sz="3200" dirty="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0" name="Rectangle 29"/>
          <p:cNvSpPr/>
          <p:nvPr userDrawn="1"/>
        </p:nvSpPr>
        <p:spPr>
          <a:xfrm>
            <a:off x="4186065" y="3297842"/>
            <a:ext cx="7918322" cy="830997"/>
          </a:xfrm>
          <a:prstGeom prst="rect">
            <a:avLst/>
          </a:prstGeom>
        </p:spPr>
        <p:txBody>
          <a:bodyPr wrap="none">
            <a:spAutoFit/>
          </a:bodyPr>
          <a:lstStyle/>
          <a:p>
            <a:pPr algn="ctr"/>
            <a:r>
              <a:rPr lang="en-US" sz="4800" b="1" dirty="0">
                <a:solidFill>
                  <a:srgbClr val="0061AC"/>
                </a:solidFill>
                <a:latin typeface="Segoe UI" panose="020B0502040204020203" pitchFamily="34" charset="0"/>
                <a:ea typeface="Segoe UI" panose="020B0502040204020203" pitchFamily="34" charset="0"/>
                <a:cs typeface="Segoe UI" panose="020B0502040204020203" pitchFamily="34" charset="0"/>
              </a:rPr>
              <a:t>O365 Upgrade Proposition</a:t>
            </a:r>
          </a:p>
        </p:txBody>
      </p:sp>
      <p:sp>
        <p:nvSpPr>
          <p:cNvPr id="31" name="TextBox 30"/>
          <p:cNvSpPr txBox="1"/>
          <p:nvPr userDrawn="1"/>
        </p:nvSpPr>
        <p:spPr>
          <a:xfrm>
            <a:off x="9733751" y="6611779"/>
            <a:ext cx="2464136" cy="246221"/>
          </a:xfrm>
          <a:prstGeom prst="rect">
            <a:avLst/>
          </a:prstGeom>
          <a:noFill/>
        </p:spPr>
        <p:txBody>
          <a:bodyPr wrap="none" rtlCol="0">
            <a:spAutoFit/>
          </a:bodyPr>
          <a:lstStyle/>
          <a:p>
            <a:r>
              <a:rPr lang="en-US" sz="1000" kern="12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Confidential @HCLT. All Rights reserved.</a:t>
            </a:r>
            <a:endParaRPr lang="en-US" sz="1000" dirty="0">
              <a:latin typeface="Segoe UI" panose="020B0502040204020203" pitchFamily="34" charset="0"/>
              <a:ea typeface="Segoe UI" panose="020B0502040204020203" pitchFamily="34" charset="0"/>
              <a:cs typeface="Segoe UI" panose="020B0502040204020203" pitchFamily="34" charset="0"/>
            </a:endParaRPr>
          </a:p>
        </p:txBody>
      </p:sp>
      <p:pic>
        <p:nvPicPr>
          <p:cNvPr id="32" name="Picture 3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1131827" y="6415848"/>
            <a:ext cx="967408" cy="195931"/>
          </a:xfrm>
          <a:prstGeom prst="rect">
            <a:avLst/>
          </a:prstGeom>
        </p:spPr>
      </p:pic>
      <p:pic>
        <p:nvPicPr>
          <p:cNvPr id="33" name="Pictur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34745" y="6289145"/>
            <a:ext cx="806160" cy="449335"/>
          </a:xfrm>
          <a:prstGeom prst="rect">
            <a:avLst/>
          </a:prstGeom>
        </p:spPr>
      </p:pic>
      <p:pic>
        <p:nvPicPr>
          <p:cNvPr id="34" name="Picture 33"/>
          <p:cNvPicPr>
            <a:picLocks noChangeAspect="1"/>
          </p:cNvPicPr>
          <p:nvPr userDrawn="1"/>
        </p:nvPicPr>
        <p:blipFill rotWithShape="1">
          <a:blip r:embed="rId8" cstate="print">
            <a:extLst>
              <a:ext uri="{28A0092B-C50C-407E-A947-70E740481C1C}">
                <a14:useLocalDpi xmlns:a14="http://schemas.microsoft.com/office/drawing/2010/main" val="0"/>
              </a:ext>
            </a:extLst>
          </a:blip>
          <a:srcRect l="5763" t="17445" r="73533" b="17404"/>
          <a:stretch/>
        </p:blipFill>
        <p:spPr>
          <a:xfrm>
            <a:off x="3001168" y="3194091"/>
            <a:ext cx="788981" cy="788980"/>
          </a:xfrm>
          <a:prstGeom prst="rect">
            <a:avLst/>
          </a:prstGeom>
        </p:spPr>
      </p:pic>
      <p:grpSp>
        <p:nvGrpSpPr>
          <p:cNvPr id="35" name="Group 34"/>
          <p:cNvGrpSpPr/>
          <p:nvPr userDrawn="1"/>
        </p:nvGrpSpPr>
        <p:grpSpPr>
          <a:xfrm>
            <a:off x="4743959" y="6221894"/>
            <a:ext cx="2704082" cy="482131"/>
            <a:chOff x="8368726" y="4190638"/>
            <a:chExt cx="2704082" cy="482131"/>
          </a:xfrm>
        </p:grpSpPr>
        <p:grpSp>
          <p:nvGrpSpPr>
            <p:cNvPr id="36" name="Group 35"/>
            <p:cNvGrpSpPr/>
            <p:nvPr/>
          </p:nvGrpSpPr>
          <p:grpSpPr>
            <a:xfrm>
              <a:off x="8368726" y="4190638"/>
              <a:ext cx="1475365" cy="482131"/>
              <a:chOff x="6511351" y="4290654"/>
              <a:chExt cx="1475365" cy="482131"/>
            </a:xfrm>
          </p:grpSpPr>
          <p:pic>
            <p:nvPicPr>
              <p:cNvPr id="39" name="Picture 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511351" y="4290654"/>
                <a:ext cx="1375350" cy="437064"/>
              </a:xfrm>
              <a:prstGeom prst="rect">
                <a:avLst/>
              </a:prstGeom>
            </p:spPr>
          </p:pic>
          <p:sp>
            <p:nvSpPr>
              <p:cNvPr id="40" name="TextBox 39"/>
              <p:cNvSpPr txBox="1"/>
              <p:nvPr/>
            </p:nvSpPr>
            <p:spPr>
              <a:xfrm>
                <a:off x="7172329" y="4557341"/>
                <a:ext cx="814387" cy="215444"/>
              </a:xfrm>
              <a:prstGeom prst="rect">
                <a:avLst/>
              </a:prstGeom>
              <a:noFill/>
            </p:spPr>
            <p:txBody>
              <a:bodyPr wrap="square" rtlCol="0">
                <a:spAutoFit/>
              </a:bodyPr>
              <a:lstStyle/>
              <a:p>
                <a:r>
                  <a:rPr lang="en-US" sz="800" dirty="0">
                    <a:solidFill>
                      <a:srgbClr val="0074C9"/>
                    </a:solidFill>
                    <a:latin typeface="Segoe UI" panose="020B0502040204020203" pitchFamily="34" charset="0"/>
                    <a:ea typeface="Segoe UI" panose="020B0502040204020203" pitchFamily="34" charset="0"/>
                    <a:cs typeface="Segoe UI" panose="020B0502040204020203" pitchFamily="34" charset="0"/>
                  </a:rPr>
                  <a:t>On Premise</a:t>
                </a:r>
                <a:endParaRPr lang="en-IN" sz="800" dirty="0">
                  <a:solidFill>
                    <a:srgbClr val="0074C9"/>
                  </a:solidFill>
                  <a:latin typeface="Segoe UI" panose="020B0502040204020203" pitchFamily="34" charset="0"/>
                  <a:ea typeface="Segoe UI" panose="020B0502040204020203" pitchFamily="34" charset="0"/>
                  <a:cs typeface="Segoe UI" panose="020B0502040204020203" pitchFamily="34" charset="0"/>
                </a:endParaRPr>
              </a:p>
            </p:txBody>
          </p:sp>
        </p:grpSp>
        <p:pic>
          <p:nvPicPr>
            <p:cNvPr id="37" name="Picture 36"/>
            <p:cNvPicPr>
              <a:picLocks noChangeAspect="1"/>
            </p:cNvPicPr>
            <p:nvPr/>
          </p:nvPicPr>
          <p:blipFill>
            <a:blip r:embed="rId10"/>
            <a:stretch>
              <a:fillRect/>
            </a:stretch>
          </p:blipFill>
          <p:spPr>
            <a:xfrm>
              <a:off x="10201271" y="4311104"/>
              <a:ext cx="871537" cy="315436"/>
            </a:xfrm>
            <a:prstGeom prst="rect">
              <a:avLst/>
            </a:prstGeom>
          </p:spPr>
        </p:pic>
        <p:sp>
          <p:nvSpPr>
            <p:cNvPr id="38" name="TextBox 37"/>
            <p:cNvSpPr txBox="1"/>
            <p:nvPr/>
          </p:nvSpPr>
          <p:spPr>
            <a:xfrm>
              <a:off x="9701212" y="4295944"/>
              <a:ext cx="426720" cy="369332"/>
            </a:xfrm>
            <a:prstGeom prst="rect">
              <a:avLst/>
            </a:prstGeom>
            <a:noFill/>
          </p:spPr>
          <p:txBody>
            <a:bodyPr wrap="none" rtlCol="0">
              <a:spAutoFit/>
            </a:bodyPr>
            <a:lstStyle/>
            <a:p>
              <a:r>
                <a:rPr lang="en-US" b="1" i="1" dirty="0">
                  <a:solidFill>
                    <a:srgbClr val="0074C9"/>
                  </a:solidFill>
                  <a:latin typeface="Segoe UI" panose="020B0502040204020203" pitchFamily="34" charset="0"/>
                  <a:ea typeface="Segoe UI" panose="020B0502040204020203" pitchFamily="34" charset="0"/>
                  <a:cs typeface="Segoe UI" panose="020B0502040204020203" pitchFamily="34" charset="0"/>
                </a:rPr>
                <a:t>To</a:t>
              </a:r>
              <a:endParaRPr lang="en-IN" b="1" i="1" dirty="0">
                <a:solidFill>
                  <a:srgbClr val="0074C9"/>
                </a:solidFill>
                <a:latin typeface="Segoe UI" panose="020B0502040204020203" pitchFamily="34" charset="0"/>
                <a:ea typeface="Segoe UI" panose="020B0502040204020203" pitchFamily="34" charset="0"/>
                <a:cs typeface="Segoe UI" panose="020B0502040204020203" pitchFamily="34" charset="0"/>
              </a:endParaRPr>
            </a:p>
          </p:txBody>
        </p:sp>
      </p:grpSp>
    </p:spTree>
    <p:extLst>
      <p:ext uri="{BB962C8B-B14F-4D97-AF65-F5344CB8AC3E}">
        <p14:creationId xmlns:p14="http://schemas.microsoft.com/office/powerpoint/2010/main" val="24890943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Box 6"/>
          <p:cNvSpPr txBox="1"/>
          <p:nvPr userDrawn="1"/>
        </p:nvSpPr>
        <p:spPr>
          <a:xfrm>
            <a:off x="9733751" y="6611779"/>
            <a:ext cx="2464136" cy="246221"/>
          </a:xfrm>
          <a:prstGeom prst="rect">
            <a:avLst/>
          </a:prstGeom>
          <a:noFill/>
        </p:spPr>
        <p:txBody>
          <a:bodyPr wrap="none" rtlCol="0">
            <a:spAutoFit/>
          </a:bodyPr>
          <a:lstStyle/>
          <a:p>
            <a:r>
              <a:rPr lang="en-US" sz="1000" dirty="0">
                <a:solidFill>
                  <a:prstClr val="black"/>
                </a:solidFill>
                <a:latin typeface="Segoe UI" panose="020B0502040204020203" pitchFamily="34" charset="0"/>
                <a:ea typeface="Segoe UI" panose="020B0502040204020203" pitchFamily="34" charset="0"/>
                <a:cs typeface="Segoe UI" panose="020B0502040204020203" pitchFamily="34" charset="0"/>
              </a:rPr>
              <a:t>Confidential @HCLT. All Rights reserved.</a:t>
            </a:r>
          </a:p>
        </p:txBody>
      </p:sp>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131827" y="6415848"/>
            <a:ext cx="967408" cy="195931"/>
          </a:xfrm>
          <a:prstGeom prst="rect">
            <a:avLst/>
          </a:prstGeom>
        </p:spPr>
      </p:pic>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34745" y="6289145"/>
            <a:ext cx="806160" cy="449335"/>
          </a:xfrm>
          <a:prstGeom prst="rect">
            <a:avLst/>
          </a:prstGeom>
        </p:spPr>
      </p:pic>
      <p:grpSp>
        <p:nvGrpSpPr>
          <p:cNvPr id="10" name="Group 9"/>
          <p:cNvGrpSpPr/>
          <p:nvPr userDrawn="1"/>
        </p:nvGrpSpPr>
        <p:grpSpPr>
          <a:xfrm>
            <a:off x="4743959" y="6221894"/>
            <a:ext cx="2704082" cy="482131"/>
            <a:chOff x="8368726" y="4190638"/>
            <a:chExt cx="2704082" cy="482131"/>
          </a:xfrm>
        </p:grpSpPr>
        <p:grpSp>
          <p:nvGrpSpPr>
            <p:cNvPr id="11" name="Group 10"/>
            <p:cNvGrpSpPr/>
            <p:nvPr/>
          </p:nvGrpSpPr>
          <p:grpSpPr>
            <a:xfrm>
              <a:off x="8368726" y="4190638"/>
              <a:ext cx="1475365" cy="482131"/>
              <a:chOff x="6511351" y="4290654"/>
              <a:chExt cx="1475365" cy="482131"/>
            </a:xfrm>
          </p:grpSpPr>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11351" y="4290654"/>
                <a:ext cx="1375350" cy="437064"/>
              </a:xfrm>
              <a:prstGeom prst="rect">
                <a:avLst/>
              </a:prstGeom>
            </p:spPr>
          </p:pic>
          <p:sp>
            <p:nvSpPr>
              <p:cNvPr id="15" name="TextBox 14"/>
              <p:cNvSpPr txBox="1"/>
              <p:nvPr/>
            </p:nvSpPr>
            <p:spPr>
              <a:xfrm>
                <a:off x="7172329" y="4557341"/>
                <a:ext cx="814387" cy="215444"/>
              </a:xfrm>
              <a:prstGeom prst="rect">
                <a:avLst/>
              </a:prstGeom>
              <a:noFill/>
            </p:spPr>
            <p:txBody>
              <a:bodyPr wrap="square" rtlCol="0">
                <a:spAutoFit/>
              </a:bodyPr>
              <a:lstStyle/>
              <a:p>
                <a:r>
                  <a:rPr lang="en-US" sz="800" dirty="0">
                    <a:solidFill>
                      <a:srgbClr val="0074C9"/>
                    </a:solidFill>
                    <a:latin typeface="Segoe UI" panose="020B0502040204020203" pitchFamily="34" charset="0"/>
                    <a:ea typeface="Segoe UI" panose="020B0502040204020203" pitchFamily="34" charset="0"/>
                    <a:cs typeface="Segoe UI" panose="020B0502040204020203" pitchFamily="34" charset="0"/>
                  </a:rPr>
                  <a:t>On Premise</a:t>
                </a:r>
                <a:endParaRPr lang="en-IN" sz="800" dirty="0">
                  <a:solidFill>
                    <a:srgbClr val="0074C9"/>
                  </a:solidFill>
                  <a:latin typeface="Segoe UI" panose="020B0502040204020203" pitchFamily="34" charset="0"/>
                  <a:ea typeface="Segoe UI" panose="020B0502040204020203" pitchFamily="34" charset="0"/>
                  <a:cs typeface="Segoe UI" panose="020B0502040204020203" pitchFamily="34" charset="0"/>
                </a:endParaRPr>
              </a:p>
            </p:txBody>
          </p:sp>
        </p:grpSp>
        <p:pic>
          <p:nvPicPr>
            <p:cNvPr id="12" name="Picture 11"/>
            <p:cNvPicPr>
              <a:picLocks noChangeAspect="1"/>
            </p:cNvPicPr>
            <p:nvPr/>
          </p:nvPicPr>
          <p:blipFill>
            <a:blip r:embed="rId7"/>
            <a:stretch>
              <a:fillRect/>
            </a:stretch>
          </p:blipFill>
          <p:spPr>
            <a:xfrm>
              <a:off x="10201271" y="4311104"/>
              <a:ext cx="871537" cy="315436"/>
            </a:xfrm>
            <a:prstGeom prst="rect">
              <a:avLst/>
            </a:prstGeom>
          </p:spPr>
        </p:pic>
        <p:sp>
          <p:nvSpPr>
            <p:cNvPr id="13" name="TextBox 12"/>
            <p:cNvSpPr txBox="1"/>
            <p:nvPr/>
          </p:nvSpPr>
          <p:spPr>
            <a:xfrm>
              <a:off x="9701212" y="4295944"/>
              <a:ext cx="426720" cy="369332"/>
            </a:xfrm>
            <a:prstGeom prst="rect">
              <a:avLst/>
            </a:prstGeom>
            <a:noFill/>
          </p:spPr>
          <p:txBody>
            <a:bodyPr wrap="none" rtlCol="0">
              <a:spAutoFit/>
            </a:bodyPr>
            <a:lstStyle/>
            <a:p>
              <a:r>
                <a:rPr lang="en-US" b="1" i="1" dirty="0">
                  <a:solidFill>
                    <a:srgbClr val="0074C9"/>
                  </a:solidFill>
                  <a:latin typeface="Segoe UI" panose="020B0502040204020203" pitchFamily="34" charset="0"/>
                  <a:ea typeface="Segoe UI" panose="020B0502040204020203" pitchFamily="34" charset="0"/>
                  <a:cs typeface="Segoe UI" panose="020B0502040204020203" pitchFamily="34" charset="0"/>
                </a:rPr>
                <a:t>To</a:t>
              </a:r>
              <a:endParaRPr lang="en-IN" b="1" i="1" dirty="0">
                <a:solidFill>
                  <a:srgbClr val="0074C9"/>
                </a:solidFill>
                <a:latin typeface="Segoe UI" panose="020B0502040204020203" pitchFamily="34" charset="0"/>
                <a:ea typeface="Segoe UI" panose="020B0502040204020203" pitchFamily="34" charset="0"/>
                <a:cs typeface="Segoe UI" panose="020B0502040204020203" pitchFamily="34" charset="0"/>
              </a:endParaRPr>
            </a:p>
          </p:txBody>
        </p:sp>
      </p:grpSp>
      <p:sp>
        <p:nvSpPr>
          <p:cNvPr id="23" name="Rectangle 22"/>
          <p:cNvSpPr/>
          <p:nvPr userDrawn="1"/>
        </p:nvSpPr>
        <p:spPr>
          <a:xfrm>
            <a:off x="0" y="0"/>
            <a:ext cx="12192000" cy="954157"/>
          </a:xfrm>
          <a:prstGeom prst="rect">
            <a:avLst/>
          </a:prstGeom>
          <a:solidFill>
            <a:srgbClr val="0062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prstClr val="white"/>
              </a:solidFill>
            </a:endParaRPr>
          </a:p>
        </p:txBody>
      </p:sp>
      <p:grpSp>
        <p:nvGrpSpPr>
          <p:cNvPr id="17" name="Group 16"/>
          <p:cNvGrpSpPr/>
          <p:nvPr userDrawn="1"/>
        </p:nvGrpSpPr>
        <p:grpSpPr>
          <a:xfrm>
            <a:off x="9499332" y="418678"/>
            <a:ext cx="3093297" cy="1514927"/>
            <a:chOff x="1738748" y="3027965"/>
            <a:chExt cx="3093297" cy="1514927"/>
          </a:xfrm>
        </p:grpSpPr>
        <p:sp>
          <p:nvSpPr>
            <p:cNvPr id="18" name="Rectangle 17"/>
            <p:cNvSpPr/>
            <p:nvPr userDrawn="1"/>
          </p:nvSpPr>
          <p:spPr>
            <a:xfrm rot="20994695">
              <a:off x="3849020" y="3113020"/>
              <a:ext cx="609111" cy="622714"/>
            </a:xfrm>
            <a:prstGeom prst="rect">
              <a:avLst/>
            </a:prstGeom>
            <a:solidFill>
              <a:srgbClr val="0062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prstClr val="white"/>
                </a:solidFill>
              </a:endParaRPr>
            </a:p>
          </p:txBody>
        </p:sp>
        <p:sp>
          <p:nvSpPr>
            <p:cNvPr id="19" name="Oval 18"/>
            <p:cNvSpPr/>
            <p:nvPr userDrawn="1"/>
          </p:nvSpPr>
          <p:spPr>
            <a:xfrm>
              <a:off x="2818911" y="3027965"/>
              <a:ext cx="1080000" cy="1080000"/>
            </a:xfrm>
            <a:prstGeom prst="ellipse">
              <a:avLst/>
            </a:prstGeom>
            <a:solidFill>
              <a:schemeClr val="accent1">
                <a:lumMod val="20000"/>
                <a:lumOff val="80000"/>
              </a:schemeClr>
            </a:solidFill>
            <a:ln w="76200">
              <a:solidFill>
                <a:srgbClr val="0062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20" name="Rectangle 19"/>
            <p:cNvSpPr/>
            <p:nvPr userDrawn="1"/>
          </p:nvSpPr>
          <p:spPr>
            <a:xfrm rot="21394870">
              <a:off x="2247084" y="3271770"/>
              <a:ext cx="609111" cy="622714"/>
            </a:xfrm>
            <a:prstGeom prst="rect">
              <a:avLst/>
            </a:prstGeom>
            <a:solidFill>
              <a:srgbClr val="0062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prstClr val="white"/>
                </a:solidFill>
              </a:endParaRPr>
            </a:p>
          </p:txBody>
        </p:sp>
        <p:sp>
          <p:nvSpPr>
            <p:cNvPr id="21" name="Oval 20"/>
            <p:cNvSpPr/>
            <p:nvPr userDrawn="1"/>
          </p:nvSpPr>
          <p:spPr>
            <a:xfrm rot="1667480">
              <a:off x="1738748" y="3628638"/>
              <a:ext cx="1327606" cy="9142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prstClr val="white"/>
                </a:solidFill>
              </a:endParaRPr>
            </a:p>
          </p:txBody>
        </p:sp>
        <p:sp>
          <p:nvSpPr>
            <p:cNvPr id="22" name="Oval 21"/>
            <p:cNvSpPr/>
            <p:nvPr userDrawn="1"/>
          </p:nvSpPr>
          <p:spPr>
            <a:xfrm rot="18013287">
              <a:off x="3733584" y="3385652"/>
              <a:ext cx="1282667" cy="9142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prstClr val="white"/>
                </a:solidFill>
              </a:endParaRPr>
            </a:p>
          </p:txBody>
        </p:sp>
      </p:grpSp>
      <p:sp>
        <p:nvSpPr>
          <p:cNvPr id="2" name="Title Placeholder 1"/>
          <p:cNvSpPr>
            <a:spLocks noGrp="1"/>
          </p:cNvSpPr>
          <p:nvPr>
            <p:ph type="title"/>
          </p:nvPr>
        </p:nvSpPr>
        <p:spPr>
          <a:xfrm>
            <a:off x="173834" y="159780"/>
            <a:ext cx="10460971" cy="666450"/>
          </a:xfrm>
          <a:prstGeom prst="rect">
            <a:avLst/>
          </a:prstGeom>
        </p:spPr>
        <p:txBody>
          <a:bodyPr vert="horz" lIns="91440" tIns="45720" rIns="91440" bIns="45720" rtlCol="0" anchor="ctr">
            <a:normAutofit/>
          </a:bodyPr>
          <a:lstStyle/>
          <a:p>
            <a:r>
              <a:rPr lang="en-US"/>
              <a:t>Click to edit Master title style</a:t>
            </a:r>
            <a:endParaRPr lang="en-IN"/>
          </a:p>
        </p:txBody>
      </p:sp>
    </p:spTree>
    <p:extLst>
      <p:ext uri="{BB962C8B-B14F-4D97-AF65-F5344CB8AC3E}">
        <p14:creationId xmlns:p14="http://schemas.microsoft.com/office/powerpoint/2010/main" val="397188726"/>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914400" rtl="0" eaLnBrk="1" latinLnBrk="0" hangingPunct="1">
        <a:lnSpc>
          <a:spcPct val="90000"/>
        </a:lnSpc>
        <a:spcBef>
          <a:spcPct val="0"/>
        </a:spcBef>
        <a:buNone/>
        <a:defRPr sz="3200" b="1" kern="1200">
          <a:solidFill>
            <a:schemeClr val="bg1"/>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349240" y="4101785"/>
            <a:ext cx="6648269" cy="553998"/>
          </a:xfrm>
          <a:prstGeom prst="rect">
            <a:avLst/>
          </a:prstGeom>
          <a:noFill/>
        </p:spPr>
        <p:txBody>
          <a:bodyPr wrap="square" rtlCol="0">
            <a:spAutoFit/>
          </a:bodyPr>
          <a:lstStyle/>
          <a:p>
            <a:pPr algn="r"/>
            <a:r>
              <a:rPr lang="en-IN" sz="3000" b="1" dirty="0">
                <a:solidFill>
                  <a:schemeClr val="accent1"/>
                </a:solidFill>
                <a:latin typeface="Segoe UI" panose="020B0502040204020203" pitchFamily="34" charset="0"/>
                <a:ea typeface="Segoe UI" panose="020B0502040204020203" pitchFamily="34" charset="0"/>
                <a:cs typeface="Segoe UI" panose="020B0502040204020203" pitchFamily="34" charset="0"/>
              </a:rPr>
              <a:t>Detailed Project Activities</a:t>
            </a:r>
          </a:p>
        </p:txBody>
      </p:sp>
      <p:sp>
        <p:nvSpPr>
          <p:cNvPr id="3" name="TextBox 2"/>
          <p:cNvSpPr txBox="1"/>
          <p:nvPr/>
        </p:nvSpPr>
        <p:spPr>
          <a:xfrm>
            <a:off x="10748449" y="4811397"/>
            <a:ext cx="1183337" cy="369332"/>
          </a:xfrm>
          <a:prstGeom prst="rect">
            <a:avLst/>
          </a:prstGeom>
          <a:noFill/>
        </p:spPr>
        <p:txBody>
          <a:bodyPr wrap="none" rtlCol="0">
            <a:spAutoFit/>
          </a:bodyPr>
          <a:lstStyle/>
          <a:p>
            <a:r>
              <a:rPr lang="en-US" dirty="0">
                <a:solidFill>
                  <a:srgbClr val="C00000"/>
                </a:solidFill>
                <a:latin typeface="Segoe UI" panose="020B0502040204020203" pitchFamily="34" charset="0"/>
                <a:ea typeface="Segoe UI" panose="020B0502040204020203" pitchFamily="34" charset="0"/>
                <a:cs typeface="Segoe UI" panose="020B0502040204020203" pitchFamily="34" charset="0"/>
              </a:rPr>
              <a:t>May 2016</a:t>
            </a:r>
            <a:endParaRPr lang="en-IN" dirty="0">
              <a:solidFill>
                <a:srgbClr val="C00000"/>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4" name="Group 3"/>
          <p:cNvGrpSpPr/>
          <p:nvPr/>
        </p:nvGrpSpPr>
        <p:grpSpPr>
          <a:xfrm>
            <a:off x="5349240" y="1310639"/>
            <a:ext cx="1249679" cy="899161"/>
            <a:chOff x="5225638" y="1443366"/>
            <a:chExt cx="1245530" cy="762818"/>
          </a:xfrm>
        </p:grpSpPr>
        <p:grpSp>
          <p:nvGrpSpPr>
            <p:cNvPr id="5" name="Group 4"/>
            <p:cNvGrpSpPr/>
            <p:nvPr/>
          </p:nvGrpSpPr>
          <p:grpSpPr>
            <a:xfrm>
              <a:off x="5319911" y="1443366"/>
              <a:ext cx="1151257" cy="762818"/>
              <a:chOff x="5290096" y="1591474"/>
              <a:chExt cx="1151257" cy="762818"/>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4978" t="17747" r="72701" b="17747"/>
              <a:stretch/>
            </p:blipFill>
            <p:spPr>
              <a:xfrm>
                <a:off x="5610729" y="1591474"/>
                <a:ext cx="830624" cy="762818"/>
              </a:xfrm>
              <a:prstGeom prst="rect">
                <a:avLst/>
              </a:prstGeom>
            </p:spPr>
          </p:pic>
          <p:sp>
            <p:nvSpPr>
              <p:cNvPr id="8" name="Bent-Up Arrow 7"/>
              <p:cNvSpPr/>
              <p:nvPr/>
            </p:nvSpPr>
            <p:spPr>
              <a:xfrm flipH="1">
                <a:off x="5290096" y="1912003"/>
                <a:ext cx="358820" cy="222408"/>
              </a:xfrm>
              <a:prstGeom prst="bentUpArrow">
                <a:avLst>
                  <a:gd name="adj1" fmla="val 41000"/>
                  <a:gd name="adj2" fmla="val 37000"/>
                  <a:gd name="adj3" fmla="val 2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25638" y="1525438"/>
              <a:ext cx="451813" cy="238457"/>
            </a:xfrm>
            <a:prstGeom prst="roundRect">
              <a:avLst/>
            </a:prstGeom>
          </p:spPr>
        </p:pic>
      </p:grpSp>
    </p:spTree>
    <p:extLst>
      <p:ext uri="{BB962C8B-B14F-4D97-AF65-F5344CB8AC3E}">
        <p14:creationId xmlns:p14="http://schemas.microsoft.com/office/powerpoint/2010/main" val="3002729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77872295"/>
              </p:ext>
            </p:extLst>
          </p:nvPr>
        </p:nvGraphicFramePr>
        <p:xfrm>
          <a:off x="348345" y="1842150"/>
          <a:ext cx="10138681" cy="4206240"/>
        </p:xfrm>
        <a:graphic>
          <a:graphicData uri="http://schemas.openxmlformats.org/drawingml/2006/table">
            <a:tbl>
              <a:tblPr firstRow="1" bandRow="1">
                <a:tableStyleId>{21E4AEA4-8DFA-4A89-87EB-49C32662AFE0}</a:tableStyleId>
              </a:tblPr>
              <a:tblGrid>
                <a:gridCol w="1939094">
                  <a:extLst>
                    <a:ext uri="{9D8B030D-6E8A-4147-A177-3AD203B41FA5}">
                      <a16:colId xmlns:a16="http://schemas.microsoft.com/office/drawing/2014/main" val="20000"/>
                    </a:ext>
                  </a:extLst>
                </a:gridCol>
                <a:gridCol w="4312813">
                  <a:extLst>
                    <a:ext uri="{9D8B030D-6E8A-4147-A177-3AD203B41FA5}">
                      <a16:colId xmlns:a16="http://schemas.microsoft.com/office/drawing/2014/main" val="20001"/>
                    </a:ext>
                  </a:extLst>
                </a:gridCol>
                <a:gridCol w="2615186">
                  <a:extLst>
                    <a:ext uri="{9D8B030D-6E8A-4147-A177-3AD203B41FA5}">
                      <a16:colId xmlns:a16="http://schemas.microsoft.com/office/drawing/2014/main" val="20002"/>
                    </a:ext>
                  </a:extLst>
                </a:gridCol>
                <a:gridCol w="1271588">
                  <a:extLst>
                    <a:ext uri="{9D8B030D-6E8A-4147-A177-3AD203B41FA5}">
                      <a16:colId xmlns:a16="http://schemas.microsoft.com/office/drawing/2014/main" val="20003"/>
                    </a:ext>
                  </a:extLst>
                </a:gridCol>
              </a:tblGrid>
              <a:tr h="193654">
                <a:tc>
                  <a:txBody>
                    <a:bodyPr/>
                    <a:lstStyle/>
                    <a:p>
                      <a:pPr marL="0" indent="0" algn="just">
                        <a:buFont typeface="+mj-lt"/>
                        <a:buNone/>
                      </a:pPr>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346539">
                <a:tc>
                  <a:txBody>
                    <a:bodyPr/>
                    <a:lstStyle/>
                    <a:p>
                      <a:pPr marL="228600" indent="-228600" algn="just" fontAlgn="t">
                        <a:buFont typeface="+mj-lt"/>
                        <a:buAutoNum type="arabicPeriod"/>
                      </a:pPr>
                      <a:r>
                        <a:rPr lang="en-US" sz="1200" u="none" strike="noStrike" kern="1200" dirty="0">
                          <a:solidFill>
                            <a:schemeClr val="dk1"/>
                          </a:solidFill>
                          <a:effectLst/>
                          <a:latin typeface="Segoe UI" pitchFamily="34" charset="0"/>
                          <a:ea typeface="Segoe UI" pitchFamily="34" charset="0"/>
                          <a:cs typeface="Segoe UI" pitchFamily="34" charset="0"/>
                        </a:rPr>
                        <a:t>Identify </a:t>
                      </a:r>
                      <a:r>
                        <a:rPr lang="en-US" sz="1200" b="1" u="none" strike="noStrike" kern="1200" dirty="0">
                          <a:solidFill>
                            <a:schemeClr val="dk1"/>
                          </a:solidFill>
                          <a:effectLst/>
                          <a:latin typeface="Segoe UI" pitchFamily="34" charset="0"/>
                          <a:ea typeface="Segoe UI" pitchFamily="34" charset="0"/>
                          <a:cs typeface="Segoe UI" pitchFamily="34" charset="0"/>
                        </a:rPr>
                        <a:t>Other Considerations</a:t>
                      </a:r>
                    </a:p>
                  </a:txBody>
                  <a:tcPr marL="121920" marR="121920">
                    <a:solidFill>
                      <a:schemeClr val="accent3">
                        <a:lumMod val="20000"/>
                        <a:lumOff val="80000"/>
                      </a:schemeClr>
                    </a:solidFill>
                  </a:tcPr>
                </a:tc>
                <a:tc>
                  <a:txBody>
                    <a:bodyPr/>
                    <a:lstStyle/>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IN" sz="1200" dirty="0">
                          <a:solidFill>
                            <a:schemeClr val="tx1"/>
                          </a:solidFill>
                          <a:latin typeface="Segoe UI" pitchFamily="34" charset="0"/>
                          <a:ea typeface="Segoe UI" pitchFamily="34" charset="0"/>
                          <a:cs typeface="Segoe UI" pitchFamily="34" charset="0"/>
                        </a:rPr>
                        <a:t>Highly complex and customized solutions and third party components not released / tested in target platforms</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dirty="0">
                          <a:solidFill>
                            <a:schemeClr val="tx1"/>
                          </a:solidFill>
                          <a:latin typeface="Segoe UI" pitchFamily="34" charset="0"/>
                          <a:ea typeface="Segoe UI" pitchFamily="34" charset="0"/>
                          <a:cs typeface="Segoe UI" pitchFamily="34" charset="0"/>
                        </a:rPr>
                        <a:t>Applications requiring huge processing- not normally supported by standard VM's</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IN" sz="1200" dirty="0">
                          <a:solidFill>
                            <a:schemeClr val="tx1"/>
                          </a:solidFill>
                          <a:latin typeface="Segoe UI" pitchFamily="34" charset="0"/>
                          <a:ea typeface="Segoe UI" pitchFamily="34" charset="0"/>
                          <a:cs typeface="Segoe UI" pitchFamily="34" charset="0"/>
                        </a:rPr>
                        <a:t>Regulatory Compliance issues - datacentre in customer premises mandated &amp;  Strict audit requirements</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IN" sz="1200" dirty="0">
                          <a:solidFill>
                            <a:schemeClr val="tx1"/>
                          </a:solidFill>
                          <a:latin typeface="Segoe UI" pitchFamily="34" charset="0"/>
                          <a:ea typeface="Segoe UI" pitchFamily="34" charset="0"/>
                          <a:cs typeface="Segoe UI" pitchFamily="34" charset="0"/>
                        </a:rPr>
                        <a:t>Internet availability &amp; bandwidth restrictions for end users/ mobile users &amp; remote locations where only company network available</a:t>
                      </a:r>
                    </a:p>
                  </a:txBody>
                  <a:tcPr marL="121920" marR="121920">
                    <a:solidFill>
                      <a:schemeClr val="accent2">
                        <a:lumMod val="20000"/>
                        <a:lumOff val="80000"/>
                      </a:schemeClr>
                    </a:solidFill>
                  </a:tcPr>
                </a:tc>
                <a:tc>
                  <a:txBody>
                    <a:bodyPr/>
                    <a:lstStyle/>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Early identification of right application hosting option (hybrid/on-cloud/on-</a:t>
                      </a:r>
                      <a:r>
                        <a:rPr lang="en-US" sz="1200" b="0" u="none" strike="noStrike" kern="1200" baseline="0" dirty="0" err="1">
                          <a:solidFill>
                            <a:schemeClr val="dk1"/>
                          </a:solidFill>
                          <a:effectLst/>
                          <a:latin typeface="Segoe UI" pitchFamily="34" charset="0"/>
                          <a:ea typeface="Segoe UI" pitchFamily="34" charset="0"/>
                          <a:cs typeface="Segoe UI" pitchFamily="34" charset="0"/>
                        </a:rPr>
                        <a:t>prem</a:t>
                      </a:r>
                      <a:r>
                        <a:rPr lang="en-US" sz="1200" b="0" u="none" strike="noStrike" kern="1200" baseline="0" dirty="0">
                          <a:solidFill>
                            <a:schemeClr val="dk1"/>
                          </a:solidFill>
                          <a:effectLst/>
                          <a:latin typeface="Segoe UI" pitchFamily="34" charset="0"/>
                          <a:ea typeface="Segoe UI" pitchFamily="34" charset="0"/>
                          <a:cs typeface="Segoe UI" pitchFamily="34" charset="0"/>
                        </a:rPr>
                        <a:t>)</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Early identification of type of apps / sites to be created to support low bandwidth users</a:t>
                      </a: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346539">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Estimation</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CAF </a:t>
                      </a:r>
                      <a:r>
                        <a:rPr lang="en-US" sz="1200" b="1" u="none" strike="noStrike" dirty="0">
                          <a:effectLst/>
                          <a:latin typeface="Segoe UI" pitchFamily="34" charset="0"/>
                          <a:ea typeface="Segoe UI" pitchFamily="34" charset="0"/>
                          <a:cs typeface="Segoe UI" pitchFamily="34" charset="0"/>
                        </a:rPr>
                        <a:t>- SP </a:t>
                      </a:r>
                      <a:r>
                        <a:rPr lang="en-US" sz="1200" b="1" u="none" strike="noStrike" baseline="0" dirty="0">
                          <a:effectLst/>
                          <a:latin typeface="Segoe UI" pitchFamily="34" charset="0"/>
                          <a:ea typeface="Segoe UI" pitchFamily="34" charset="0"/>
                          <a:cs typeface="Segoe UI" pitchFamily="34" charset="0"/>
                        </a:rPr>
                        <a:t>Upgrade </a:t>
                      </a:r>
                      <a:r>
                        <a:rPr lang="en-US" sz="1200" b="1" u="none" strike="noStrike" kern="1200" baseline="0" dirty="0">
                          <a:effectLst/>
                          <a:latin typeface="Segoe UI" pitchFamily="34" charset="0"/>
                          <a:ea typeface="Segoe UI" pitchFamily="34" charset="0"/>
                          <a:cs typeface="Segoe UI" pitchFamily="34" charset="0"/>
                        </a:rPr>
                        <a:t>Estimator </a:t>
                      </a:r>
                      <a:r>
                        <a:rPr lang="en-US" sz="1200" u="none" strike="noStrike" kern="1200" baseline="0" dirty="0">
                          <a:effectLst/>
                          <a:latin typeface="Segoe UI" pitchFamily="34" charset="0"/>
                          <a:ea typeface="Segoe UI" pitchFamily="34" charset="0"/>
                          <a:cs typeface="Segoe UI" pitchFamily="34" charset="0"/>
                        </a:rPr>
                        <a:t>–  Analyze in-scope applications and does estimation</a:t>
                      </a:r>
                      <a:endParaRPr lang="en-US" sz="1200" b="0" u="none" strike="noStrike" kern="1200" baseline="0" dirty="0">
                        <a:solidFill>
                          <a:schemeClr val="dk1"/>
                        </a:solidFill>
                        <a:effectLst/>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Minimizes IT involvement</a:t>
                      </a:r>
                    </a:p>
                    <a:p>
                      <a:pPr marL="228600" indent="-228600" algn="just" fontAlgn="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Process driven approach to estimation</a:t>
                      </a: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r h="780609">
                <a:tc>
                  <a:txBody>
                    <a:bodyPr/>
                    <a:lstStyle/>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Roadmap planning</a:t>
                      </a: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kern="1200" dirty="0">
                          <a:effectLst/>
                          <a:latin typeface="Segoe UI" pitchFamily="34" charset="0"/>
                          <a:ea typeface="Segoe UI" pitchFamily="34" charset="0"/>
                          <a:cs typeface="Segoe UI" pitchFamily="34" charset="0"/>
                        </a:rPr>
                        <a:t>Preparing Execution plan</a:t>
                      </a: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kern="1200" dirty="0">
                          <a:effectLst/>
                          <a:latin typeface="Segoe UI" pitchFamily="34" charset="0"/>
                          <a:ea typeface="Segoe UI" pitchFamily="34" charset="0"/>
                          <a:cs typeface="Segoe UI" pitchFamily="34" charset="0"/>
                        </a:rPr>
                        <a:t>Project Sprint planning</a:t>
                      </a: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kern="1200" dirty="0">
                          <a:effectLst/>
                          <a:latin typeface="Segoe UI" pitchFamily="34" charset="0"/>
                          <a:ea typeface="Segoe UI" pitchFamily="34" charset="0"/>
                          <a:cs typeface="Segoe UI" pitchFamily="34" charset="0"/>
                        </a:rPr>
                        <a:t>Prepare</a:t>
                      </a:r>
                      <a:r>
                        <a:rPr lang="en-US" sz="1200" u="none" strike="noStrike" kern="1200" baseline="0" dirty="0">
                          <a:effectLst/>
                          <a:latin typeface="Segoe UI" pitchFamily="34" charset="0"/>
                          <a:ea typeface="Segoe UI" pitchFamily="34" charset="0"/>
                          <a:cs typeface="Segoe UI" pitchFamily="34" charset="0"/>
                        </a:rPr>
                        <a:t> </a:t>
                      </a:r>
                      <a:r>
                        <a:rPr lang="en-US" sz="1200" u="none" strike="noStrike" kern="1200" dirty="0">
                          <a:effectLst/>
                          <a:latin typeface="Segoe UI" pitchFamily="34" charset="0"/>
                          <a:ea typeface="Segoe UI" pitchFamily="34" charset="0"/>
                          <a:cs typeface="Segoe UI" pitchFamily="34" charset="0"/>
                        </a:rPr>
                        <a:t>Environment</a:t>
                      </a: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kern="1200" dirty="0">
                          <a:effectLst/>
                          <a:latin typeface="Segoe UI" pitchFamily="34" charset="0"/>
                          <a:ea typeface="Segoe UI" pitchFamily="34" charset="0"/>
                          <a:cs typeface="Segoe UI" pitchFamily="34" charset="0"/>
                        </a:rPr>
                        <a:t>Getting the Team ready,</a:t>
                      </a:r>
                      <a:r>
                        <a:rPr lang="en-US" sz="1200" u="none" strike="noStrike" kern="1200" baseline="0" dirty="0">
                          <a:effectLst/>
                          <a:latin typeface="Segoe UI" pitchFamily="34" charset="0"/>
                          <a:ea typeface="Segoe UI" pitchFamily="34" charset="0"/>
                          <a:cs typeface="Segoe UI" pitchFamily="34" charset="0"/>
                        </a:rPr>
                        <a:t> </a:t>
                      </a:r>
                      <a:r>
                        <a:rPr lang="en-US" sz="1200" u="none" strike="noStrike" kern="1200" dirty="0">
                          <a:solidFill>
                            <a:schemeClr val="dk1"/>
                          </a:solidFill>
                          <a:effectLst/>
                          <a:latin typeface="Segoe UI" pitchFamily="34" charset="0"/>
                          <a:ea typeface="Segoe UI" pitchFamily="34" charset="0"/>
                          <a:cs typeface="Segoe UI" pitchFamily="34" charset="0"/>
                        </a:rPr>
                        <a:t>Adoption</a:t>
                      </a:r>
                    </a:p>
                  </a:txBody>
                  <a:tcPr marL="121920" marR="121920">
                    <a:solidFill>
                      <a:schemeClr val="accent3">
                        <a:lumMod val="20000"/>
                        <a:lumOff val="80000"/>
                      </a:schemeClr>
                    </a:solidFill>
                  </a:tcPr>
                </a:tc>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CAF –</a:t>
                      </a:r>
                      <a:r>
                        <a:rPr lang="en-US" sz="1200" b="1" u="none" strike="noStrike" dirty="0">
                          <a:effectLst/>
                          <a:latin typeface="Segoe UI" pitchFamily="34" charset="0"/>
                          <a:ea typeface="Segoe UI" pitchFamily="34" charset="0"/>
                          <a:cs typeface="Segoe UI" pitchFamily="34" charset="0"/>
                        </a:rPr>
                        <a:t> Automated Roadmap</a:t>
                      </a:r>
                      <a:r>
                        <a:rPr lang="en-US" sz="1200" b="1" u="none" strike="noStrike" baseline="0" dirty="0">
                          <a:effectLst/>
                          <a:latin typeface="Segoe UI" pitchFamily="34" charset="0"/>
                          <a:ea typeface="Segoe UI" pitchFamily="34" charset="0"/>
                          <a:cs typeface="Segoe UI" pitchFamily="34" charset="0"/>
                        </a:rPr>
                        <a:t> Planner </a:t>
                      </a:r>
                      <a:r>
                        <a:rPr lang="en-US" sz="1200" u="none" strike="noStrike" baseline="0" dirty="0">
                          <a:effectLst/>
                          <a:latin typeface="Segoe UI" pitchFamily="34" charset="0"/>
                          <a:ea typeface="Segoe UI" pitchFamily="34" charset="0"/>
                          <a:cs typeface="Segoe UI" pitchFamily="34" charset="0"/>
                        </a:rPr>
                        <a:t>helps to come up with a migration roadmap</a:t>
                      </a:r>
                      <a:endParaRPr lang="en-US" sz="1200" u="none" strike="noStrike" dirty="0">
                        <a:effectLst/>
                        <a:latin typeface="Segoe UI" pitchFamily="34" charset="0"/>
                        <a:ea typeface="Segoe UI" pitchFamily="34" charset="0"/>
                        <a:cs typeface="Segoe UI" pitchFamily="34" charset="0"/>
                      </a:endParaRPr>
                    </a:p>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CAF – Standardized Template and Process Document simplifies this process</a:t>
                      </a:r>
                    </a:p>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CAF –</a:t>
                      </a:r>
                      <a:r>
                        <a:rPr lang="en-US" sz="1200" b="1" u="none" strike="noStrike" dirty="0">
                          <a:effectLst/>
                          <a:latin typeface="Segoe UI" pitchFamily="34" charset="0"/>
                          <a:ea typeface="Segoe UI" pitchFamily="34" charset="0"/>
                          <a:cs typeface="Segoe UI" pitchFamily="34" charset="0"/>
                        </a:rPr>
                        <a:t>Capacity Planning Tool </a:t>
                      </a:r>
                      <a:r>
                        <a:rPr lang="en-US" sz="1200" u="none" strike="noStrike" dirty="0">
                          <a:effectLst/>
                          <a:latin typeface="Segoe UI" pitchFamily="34" charset="0"/>
                          <a:ea typeface="Segoe UI" pitchFamily="34" charset="0"/>
                          <a:cs typeface="Segoe UI" pitchFamily="34" charset="0"/>
                        </a:rPr>
                        <a:t>identifies/validates infrastructure need.</a:t>
                      </a: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dirty="0">
                          <a:effectLst/>
                          <a:latin typeface="Segoe UI" pitchFamily="34" charset="0"/>
                          <a:ea typeface="Segoe UI" pitchFamily="34" charset="0"/>
                          <a:cs typeface="Segoe UI" pitchFamily="34" charset="0"/>
                        </a:rPr>
                        <a:t>CAF – Guidance on Team Roles</a:t>
                      </a: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dirty="0">
                          <a:effectLst/>
                          <a:latin typeface="Segoe UI" pitchFamily="34" charset="0"/>
                          <a:ea typeface="Segoe UI" pitchFamily="34" charset="0"/>
                          <a:cs typeface="Segoe UI" pitchFamily="34" charset="0"/>
                        </a:rPr>
                        <a:t>CAF – </a:t>
                      </a:r>
                      <a:r>
                        <a:rPr lang="en-US" sz="1200" b="1" u="none" strike="noStrike" dirty="0">
                          <a:effectLst/>
                          <a:latin typeface="Segoe UI" pitchFamily="34" charset="0"/>
                          <a:ea typeface="Segoe UI" pitchFamily="34" charset="0"/>
                          <a:cs typeface="Segoe UI" pitchFamily="34" charset="0"/>
                        </a:rPr>
                        <a:t>Adoption Strategy</a:t>
                      </a: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Minimizes effort &amp; time for foolproof Project Planning and Delivery</a:t>
                      </a:r>
                    </a:p>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Ensures Consistent Output.</a:t>
                      </a:r>
                    </a:p>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Reduces TCO</a:t>
                      </a:r>
                    </a:p>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Low Dependence on IT team</a:t>
                      </a:r>
                    </a:p>
                    <a:p>
                      <a:pPr marL="228600" indent="-228600" algn="just">
                        <a:buFont typeface="+mj-lt"/>
                        <a:buAutoNum type="arabicPeriod"/>
                      </a:pPr>
                      <a:endParaRPr lang="en-US" sz="1200" b="0" u="none" strike="noStrike" kern="1200" baseline="0" dirty="0">
                        <a:solidFill>
                          <a:schemeClr val="dk1"/>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3"/>
                  </a:ext>
                </a:extLst>
              </a:tr>
            </a:tbl>
          </a:graphicData>
        </a:graphic>
      </p:graphicFrame>
      <p:graphicFrame>
        <p:nvGraphicFramePr>
          <p:cNvPr id="5" name="Diagram 4"/>
          <p:cNvGraphicFramePr/>
          <p:nvPr>
            <p:extLst>
              <p:ext uri="{D42A27DB-BD31-4B8C-83A1-F6EECF244321}">
                <p14:modId xmlns:p14="http://schemas.microsoft.com/office/powerpoint/2010/main" val="2181776427"/>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19990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Planning Value Proposition - 2</a:t>
            </a:r>
          </a:p>
        </p:txBody>
      </p:sp>
    </p:spTree>
    <p:extLst>
      <p:ext uri="{BB962C8B-B14F-4D97-AF65-F5344CB8AC3E}">
        <p14:creationId xmlns:p14="http://schemas.microsoft.com/office/powerpoint/2010/main" val="284348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16005774"/>
              </p:ext>
            </p:extLst>
          </p:nvPr>
        </p:nvGraphicFramePr>
        <p:xfrm>
          <a:off x="348345" y="1854342"/>
          <a:ext cx="10095819" cy="4297680"/>
        </p:xfrm>
        <a:graphic>
          <a:graphicData uri="http://schemas.openxmlformats.org/drawingml/2006/table">
            <a:tbl>
              <a:tblPr firstRow="1" bandRow="1">
                <a:tableStyleId>{21E4AEA4-8DFA-4A89-87EB-49C32662AFE0}</a:tableStyleId>
              </a:tblPr>
              <a:tblGrid>
                <a:gridCol w="1939093">
                  <a:extLst>
                    <a:ext uri="{9D8B030D-6E8A-4147-A177-3AD203B41FA5}">
                      <a16:colId xmlns:a16="http://schemas.microsoft.com/office/drawing/2014/main" val="20000"/>
                    </a:ext>
                  </a:extLst>
                </a:gridCol>
                <a:gridCol w="4913462">
                  <a:extLst>
                    <a:ext uri="{9D8B030D-6E8A-4147-A177-3AD203B41FA5}">
                      <a16:colId xmlns:a16="http://schemas.microsoft.com/office/drawing/2014/main" val="20001"/>
                    </a:ext>
                  </a:extLst>
                </a:gridCol>
                <a:gridCol w="1900238">
                  <a:extLst>
                    <a:ext uri="{9D8B030D-6E8A-4147-A177-3AD203B41FA5}">
                      <a16:colId xmlns:a16="http://schemas.microsoft.com/office/drawing/2014/main" val="20002"/>
                    </a:ext>
                  </a:extLst>
                </a:gridCol>
                <a:gridCol w="1343026">
                  <a:extLst>
                    <a:ext uri="{9D8B030D-6E8A-4147-A177-3AD203B41FA5}">
                      <a16:colId xmlns:a16="http://schemas.microsoft.com/office/drawing/2014/main" val="20003"/>
                    </a:ext>
                  </a:extLst>
                </a:gridCol>
              </a:tblGrid>
              <a:tr h="193654">
                <a:tc>
                  <a:txBody>
                    <a:bodyPr/>
                    <a:lstStyle/>
                    <a:p>
                      <a:pPr marL="0" indent="0" algn="just">
                        <a:buFont typeface="+mj-lt"/>
                        <a:buNone/>
                      </a:pPr>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1781192">
                <a:tc>
                  <a:txBody>
                    <a:bodyPr/>
                    <a:lstStyle/>
                    <a:p>
                      <a:pPr marL="228600" indent="-228600" algn="just" fontAlgn="t">
                        <a:buFont typeface="+mj-lt"/>
                        <a:buAutoNum type="arabicPeriod"/>
                      </a:pPr>
                      <a:r>
                        <a:rPr lang="en-US" sz="1200" u="none" strike="noStrike" kern="1200" dirty="0">
                          <a:solidFill>
                            <a:schemeClr val="dk1"/>
                          </a:solidFill>
                          <a:effectLst/>
                          <a:latin typeface="Segoe UI" pitchFamily="34" charset="0"/>
                          <a:ea typeface="Segoe UI" pitchFamily="34" charset="0"/>
                          <a:cs typeface="Segoe UI" pitchFamily="34" charset="0"/>
                        </a:rPr>
                        <a:t>Application Governance Planning</a:t>
                      </a:r>
                    </a:p>
                  </a:txBody>
                  <a:tcPr marL="121920" marR="121920">
                    <a:solidFill>
                      <a:schemeClr val="accent3">
                        <a:lumMod val="20000"/>
                        <a:lumOff val="80000"/>
                      </a:schemeClr>
                    </a:solidFill>
                  </a:tcPr>
                </a:tc>
                <a:tc>
                  <a:txBody>
                    <a:bodyPr/>
                    <a:lstStyle/>
                    <a:p>
                      <a:pPr marL="228600" lvl="0" indent="-228600" algn="just">
                        <a:buFont typeface="+mj-lt"/>
                        <a:buAutoNum type="arabicPeriod"/>
                      </a:pPr>
                      <a:r>
                        <a:rPr lang="en-US" sz="1200" dirty="0">
                          <a:latin typeface="Segoe UI" pitchFamily="34" charset="0"/>
                          <a:ea typeface="Segoe UI" pitchFamily="34" charset="0"/>
                          <a:cs typeface="Segoe UI" pitchFamily="34" charset="0"/>
                        </a:rPr>
                        <a:t>Interoperability, Content Strategy</a:t>
                      </a:r>
                      <a:r>
                        <a:rPr lang="en-US" sz="1200" b="1" dirty="0">
                          <a:latin typeface="Segoe UI" pitchFamily="34" charset="0"/>
                          <a:ea typeface="Segoe UI" pitchFamily="34" charset="0"/>
                          <a:cs typeface="Segoe UI" pitchFamily="34" charset="0"/>
                        </a:rPr>
                        <a:t>, Service Apps &amp; Branding, Governance around Rich Client Integration </a:t>
                      </a:r>
                      <a:r>
                        <a:rPr lang="en-US" sz="1200" dirty="0">
                          <a:latin typeface="Segoe UI" pitchFamily="34" charset="0"/>
                          <a:ea typeface="Segoe UI" pitchFamily="34" charset="0"/>
                          <a:cs typeface="Segoe UI" pitchFamily="34" charset="0"/>
                        </a:rPr>
                        <a:t>as part of Business Connectivity Services (BCS) </a:t>
                      </a:r>
                    </a:p>
                    <a:p>
                      <a:pPr marL="228600" lvl="0" indent="-228600" algn="just">
                        <a:buFont typeface="+mj-lt"/>
                        <a:buAutoNum type="arabicPeriod"/>
                      </a:pPr>
                      <a:r>
                        <a:rPr lang="en-US" sz="1200" dirty="0">
                          <a:latin typeface="Segoe UI" pitchFamily="34" charset="0"/>
                          <a:ea typeface="Segoe UI" pitchFamily="34" charset="0"/>
                          <a:cs typeface="Segoe UI" pitchFamily="34" charset="0"/>
                        </a:rPr>
                        <a:t>Focus on minimum customization and OOB branding – custom site definitions are not available</a:t>
                      </a:r>
                    </a:p>
                    <a:p>
                      <a:pPr marL="228600" lvl="0" indent="-228600" algn="just">
                        <a:buFont typeface="+mj-lt"/>
                        <a:buAutoNum type="arabicPeriod"/>
                      </a:pPr>
                      <a:r>
                        <a:rPr lang="en-US" sz="1200" dirty="0">
                          <a:latin typeface="Segoe UI" pitchFamily="34" charset="0"/>
                          <a:ea typeface="Segoe UI" pitchFamily="34" charset="0"/>
                          <a:cs typeface="Segoe UI" pitchFamily="34" charset="0"/>
                        </a:rPr>
                        <a:t>Custom governance approach and planning not available w.r.t to service applications and will be dependent on the O365 plan purchased</a:t>
                      </a:r>
                    </a:p>
                    <a:p>
                      <a:pPr marL="228600" lvl="0" indent="-228600" algn="just">
                        <a:buFont typeface="+mj-lt"/>
                        <a:buAutoNum type="arabicPeriod"/>
                      </a:pPr>
                      <a:r>
                        <a:rPr lang="en-US" sz="1200" dirty="0">
                          <a:latin typeface="Segoe UI" pitchFamily="34" charset="0"/>
                          <a:ea typeface="Segoe UI" pitchFamily="34" charset="0"/>
                          <a:cs typeface="Segoe UI" pitchFamily="34" charset="0"/>
                        </a:rPr>
                        <a:t>Site Collection level administration and governance</a:t>
                      </a:r>
                    </a:p>
                  </a:txBody>
                  <a:tcPr marL="121920" marR="121920">
                    <a:solidFill>
                      <a:schemeClr val="accent2">
                        <a:lumMod val="20000"/>
                        <a:lumOff val="80000"/>
                      </a:schemeClr>
                    </a:solidFill>
                  </a:tcPr>
                </a:tc>
                <a:tc>
                  <a:txBody>
                    <a:bodyPr/>
                    <a:lstStyle/>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Leverage SharePoint OOTB capabilities</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Reduces development effort, support lifecycle</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Provide a single point of reference/guidelines/checklist for the Application team</a:t>
                      </a:r>
                    </a:p>
                    <a:p>
                      <a:pPr marL="228600" indent="-228600" algn="just">
                        <a:buFont typeface="+mj-lt"/>
                        <a:buAutoNum type="arabicPeriod"/>
                      </a:pPr>
                      <a:endParaRPr lang="en-US" sz="1200" b="0" u="none" strike="noStrike" kern="1200" baseline="0" dirty="0">
                        <a:solidFill>
                          <a:schemeClr val="dk1"/>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346539">
                <a:tc>
                  <a:txBody>
                    <a:bodyPr/>
                    <a:lstStyle/>
                    <a:p>
                      <a:pPr marL="228600" indent="-228600" algn="just" fontAlgn="t">
                        <a:buFont typeface="+mj-lt"/>
                        <a:buAutoNum type="arabicPeriod"/>
                      </a:pPr>
                      <a:r>
                        <a:rPr lang="en-US" sz="1200" u="none" strike="noStrike" kern="1200" dirty="0">
                          <a:solidFill>
                            <a:schemeClr val="dk1"/>
                          </a:solidFill>
                          <a:effectLst/>
                          <a:latin typeface="Segoe UI" pitchFamily="34" charset="0"/>
                          <a:ea typeface="Segoe UI" pitchFamily="34" charset="0"/>
                          <a:cs typeface="Segoe UI" pitchFamily="34" charset="0"/>
                        </a:rPr>
                        <a:t>IT Governance Planning</a:t>
                      </a:r>
                    </a:p>
                  </a:txBody>
                  <a:tcPr marL="121920" marR="121920">
                    <a:solidFill>
                      <a:schemeClr val="accent3">
                        <a:lumMod val="20000"/>
                        <a:lumOff val="80000"/>
                      </a:schemeClr>
                    </a:solidFill>
                  </a:tcPr>
                </a:tc>
                <a:tc>
                  <a:txBody>
                    <a:bodyPr/>
                    <a:lstStyle/>
                    <a:p>
                      <a:pPr marL="228600" lvl="0" indent="-228600" algn="just">
                        <a:buFont typeface="+mj-lt"/>
                        <a:buAutoNum type="arabicPeriod"/>
                      </a:pPr>
                      <a:r>
                        <a:rPr lang="en-US" sz="1200" dirty="0">
                          <a:latin typeface="Segoe UI" pitchFamily="34" charset="0"/>
                          <a:ea typeface="Segoe UI" pitchFamily="34" charset="0"/>
                          <a:cs typeface="Segoe UI" pitchFamily="34" charset="0"/>
                        </a:rPr>
                        <a:t>Deployment Strategy, Infrastructure Planning &amp; Configuration Strategy</a:t>
                      </a:r>
                    </a:p>
                    <a:p>
                      <a:pPr marL="228600" lvl="0" indent="-228600" algn="just">
                        <a:buFont typeface="+mj-lt"/>
                        <a:buAutoNum type="arabicPeriod"/>
                      </a:pPr>
                      <a:r>
                        <a:rPr lang="en-US" sz="1200" dirty="0">
                          <a:latin typeface="Segoe UI" pitchFamily="34" charset="0"/>
                          <a:ea typeface="Segoe UI" pitchFamily="34" charset="0"/>
                          <a:cs typeface="Segoe UI" pitchFamily="34" charset="0"/>
                        </a:rPr>
                        <a:t>IT Governance planning for only sandbox deployments</a:t>
                      </a:r>
                    </a:p>
                    <a:p>
                      <a:pPr marL="228600" lvl="0" indent="-228600" algn="just">
                        <a:buFont typeface="+mj-lt"/>
                        <a:buAutoNum type="arabicPeriod"/>
                      </a:pPr>
                      <a:r>
                        <a:rPr lang="en-US" sz="1200" dirty="0">
                          <a:latin typeface="Segoe UI" pitchFamily="34" charset="0"/>
                          <a:ea typeface="Segoe UI" pitchFamily="34" charset="0"/>
                          <a:cs typeface="Segoe UI" pitchFamily="34" charset="0"/>
                        </a:rPr>
                        <a:t>No access to Central Administration:</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Plan for alternatives to custom timer jobs &amp; emails via smtp</a:t>
                      </a:r>
                      <a:endParaRPr lang="en-US" sz="1200" dirty="0">
                        <a:latin typeface="Segoe UI" pitchFamily="34" charset="0"/>
                        <a:ea typeface="Segoe UI" pitchFamily="34" charset="0"/>
                        <a:cs typeface="Segoe UI" pitchFamily="34" charset="0"/>
                      </a:endParaRPr>
                    </a:p>
                    <a:p>
                      <a:pPr marL="228600" lvl="0" indent="-228600" algn="just">
                        <a:buFont typeface="+mj-lt"/>
                        <a:buAutoNum type="arabicPeriod"/>
                      </a:pPr>
                      <a:r>
                        <a:rPr lang="en-US" sz="1200" dirty="0">
                          <a:latin typeface="Segoe UI" pitchFamily="34" charset="0"/>
                          <a:ea typeface="Segoe UI" pitchFamily="34" charset="0"/>
                          <a:cs typeface="Segoe UI" pitchFamily="34" charset="0"/>
                        </a:rPr>
                        <a:t>Quotas are limited by the O365 purchased plan boundaries and custom quota templates will not be available,</a:t>
                      </a:r>
                      <a:r>
                        <a:rPr lang="en-US" sz="1200" baseline="0" dirty="0">
                          <a:latin typeface="Segoe UI" pitchFamily="34" charset="0"/>
                          <a:ea typeface="Segoe UI" pitchFamily="34" charset="0"/>
                          <a:cs typeface="Segoe UI" pitchFamily="34" charset="0"/>
                        </a:rPr>
                        <a:t> </a:t>
                      </a:r>
                      <a:r>
                        <a:rPr lang="en-US" sz="1200" b="1" dirty="0">
                          <a:latin typeface="Segoe UI" pitchFamily="34" charset="0"/>
                          <a:ea typeface="Segoe UI" pitchFamily="34" charset="0"/>
                          <a:cs typeface="Segoe UI" pitchFamily="34" charset="0"/>
                        </a:rPr>
                        <a:t>Data volume and storage monitoring is a major governance task </a:t>
                      </a:r>
                    </a:p>
                    <a:p>
                      <a:pPr marL="228600" lvl="0" indent="-228600" algn="just">
                        <a:buFont typeface="+mj-lt"/>
                        <a:buAutoNum type="arabicPeriod"/>
                      </a:pPr>
                      <a:r>
                        <a:rPr lang="en-US" sz="1200" dirty="0">
                          <a:latin typeface="Segoe UI" pitchFamily="34" charset="0"/>
                          <a:ea typeface="Segoe UI" pitchFamily="34" charset="0"/>
                          <a:cs typeface="Segoe UI" pitchFamily="34" charset="0"/>
                        </a:rPr>
                        <a:t>Focus on collaborative governance planning and </a:t>
                      </a:r>
                      <a:r>
                        <a:rPr lang="en-US" sz="1200" b="1" dirty="0">
                          <a:latin typeface="Segoe UI" pitchFamily="34" charset="0"/>
                          <a:ea typeface="Segoe UI" pitchFamily="34" charset="0"/>
                          <a:cs typeface="Segoe UI" pitchFamily="34" charset="0"/>
                        </a:rPr>
                        <a:t>interfacing with Microsoft support teams rather than core IT administration</a:t>
                      </a:r>
                    </a:p>
                  </a:txBody>
                  <a:tcPr marL="121920" marR="121920">
                    <a:solidFill>
                      <a:schemeClr val="accent2">
                        <a:lumMod val="20000"/>
                        <a:lumOff val="80000"/>
                      </a:schemeClr>
                    </a:solidFill>
                  </a:tcPr>
                </a:tc>
                <a:tc>
                  <a:txBody>
                    <a:bodyPr/>
                    <a:lstStyle/>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Prepare for the worst case scenarios</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Overcome O365 limitations</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Provide a single point of reference/guidelines for all the IT teams involved</a:t>
                      </a: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5" name="Diagram 4"/>
          <p:cNvGraphicFramePr/>
          <p:nvPr>
            <p:extLst>
              <p:ext uri="{D42A27DB-BD31-4B8C-83A1-F6EECF244321}">
                <p14:modId xmlns:p14="http://schemas.microsoft.com/office/powerpoint/2010/main" val="4258066326"/>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19990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Planning Value Proposition - 3</a:t>
            </a:r>
          </a:p>
        </p:txBody>
      </p:sp>
    </p:spTree>
    <p:extLst>
      <p:ext uri="{BB962C8B-B14F-4D97-AF65-F5344CB8AC3E}">
        <p14:creationId xmlns:p14="http://schemas.microsoft.com/office/powerpoint/2010/main" val="91238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86876064"/>
              </p:ext>
            </p:extLst>
          </p:nvPr>
        </p:nvGraphicFramePr>
        <p:xfrm>
          <a:off x="348345" y="1854342"/>
          <a:ext cx="10095818" cy="2194560"/>
        </p:xfrm>
        <a:graphic>
          <a:graphicData uri="http://schemas.openxmlformats.org/drawingml/2006/table">
            <a:tbl>
              <a:tblPr firstRow="1" bandRow="1">
                <a:tableStyleId>{21E4AEA4-8DFA-4A89-87EB-49C32662AFE0}</a:tableStyleId>
              </a:tblPr>
              <a:tblGrid>
                <a:gridCol w="1939093">
                  <a:extLst>
                    <a:ext uri="{9D8B030D-6E8A-4147-A177-3AD203B41FA5}">
                      <a16:colId xmlns:a16="http://schemas.microsoft.com/office/drawing/2014/main" val="20000"/>
                    </a:ext>
                  </a:extLst>
                </a:gridCol>
                <a:gridCol w="4312811">
                  <a:extLst>
                    <a:ext uri="{9D8B030D-6E8A-4147-A177-3AD203B41FA5}">
                      <a16:colId xmlns:a16="http://schemas.microsoft.com/office/drawing/2014/main" val="20001"/>
                    </a:ext>
                  </a:extLst>
                </a:gridCol>
                <a:gridCol w="2089542">
                  <a:extLst>
                    <a:ext uri="{9D8B030D-6E8A-4147-A177-3AD203B41FA5}">
                      <a16:colId xmlns:a16="http://schemas.microsoft.com/office/drawing/2014/main" val="20002"/>
                    </a:ext>
                  </a:extLst>
                </a:gridCol>
                <a:gridCol w="1754372">
                  <a:extLst>
                    <a:ext uri="{9D8B030D-6E8A-4147-A177-3AD203B41FA5}">
                      <a16:colId xmlns:a16="http://schemas.microsoft.com/office/drawing/2014/main" val="20003"/>
                    </a:ext>
                  </a:extLst>
                </a:gridCol>
              </a:tblGrid>
              <a:tr h="193654">
                <a:tc>
                  <a:txBody>
                    <a:bodyPr/>
                    <a:lstStyle/>
                    <a:p>
                      <a:pPr marL="0" indent="0" algn="just">
                        <a:buFont typeface="+mj-lt"/>
                        <a:buNone/>
                      </a:pPr>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346539">
                <a:tc>
                  <a:txBody>
                    <a:bodyPr/>
                    <a:lstStyle/>
                    <a:p>
                      <a:pPr marL="228600" indent="-228600" algn="just" fontAlgn="t">
                        <a:buFont typeface="+mj-lt"/>
                        <a:buAutoNum type="arabicPeriod"/>
                      </a:pPr>
                      <a:r>
                        <a:rPr lang="en-US" sz="1200" u="none" strike="noStrike" kern="1200" dirty="0">
                          <a:solidFill>
                            <a:schemeClr val="dk1"/>
                          </a:solidFill>
                          <a:effectLst/>
                          <a:latin typeface="Segoe UI" pitchFamily="34" charset="0"/>
                          <a:ea typeface="Segoe UI" pitchFamily="34" charset="0"/>
                          <a:cs typeface="Segoe UI" pitchFamily="34" charset="0"/>
                        </a:rPr>
                        <a:t>Information Governance Planning</a:t>
                      </a:r>
                    </a:p>
                  </a:txBody>
                  <a:tcPr marL="121920" marR="121920">
                    <a:solidFill>
                      <a:schemeClr val="accent3">
                        <a:lumMod val="20000"/>
                        <a:lumOff val="80000"/>
                      </a:schemeClr>
                    </a:solidFill>
                  </a:tcPr>
                </a:tc>
                <a:tc>
                  <a:txBody>
                    <a:bodyPr/>
                    <a:lstStyle/>
                    <a:p>
                      <a:pPr marL="228600" lvl="0" indent="-228600" algn="just">
                        <a:buFont typeface="+mj-lt"/>
                        <a:buAutoNum type="arabicPeriod"/>
                      </a:pPr>
                      <a:r>
                        <a:rPr lang="en-US" sz="1200" dirty="0">
                          <a:latin typeface="Segoe UI" pitchFamily="34" charset="0"/>
                          <a:ea typeface="Segoe UI" pitchFamily="34" charset="0"/>
                          <a:cs typeface="Segoe UI" pitchFamily="34" charset="0"/>
                        </a:rPr>
                        <a:t>Metadata, Information architecture &amp; External sharing</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External sharing is exclusive to O365 and offers the potential to expose confidential information </a:t>
                      </a:r>
                      <a:r>
                        <a:rPr lang="en-US" sz="1200" dirty="0">
                          <a:latin typeface="Segoe UI" pitchFamily="34" charset="0"/>
                          <a:ea typeface="Segoe UI" pitchFamily="34" charset="0"/>
                          <a:cs typeface="Segoe UI" pitchFamily="34" charset="0"/>
                        </a:rPr>
                        <a:t>to external parties. Rigid information management hierarchies and policies need to be promulgated to address this.</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Metadata driven faceted search is limited in O365</a:t>
                      </a:r>
                      <a:r>
                        <a:rPr lang="en-US" sz="1200" dirty="0">
                          <a:latin typeface="Segoe UI" pitchFamily="34" charset="0"/>
                          <a:ea typeface="Segoe UI" pitchFamily="34" charset="0"/>
                          <a:cs typeface="Segoe UI" pitchFamily="34" charset="0"/>
                        </a:rPr>
                        <a:t>, search experience needs to be planned appropriately</a:t>
                      </a:r>
                    </a:p>
                    <a:p>
                      <a:pPr marL="228600" indent="-228600" algn="just">
                        <a:buFont typeface="+mj-lt"/>
                        <a:buAutoNum type="arabicPeriod"/>
                      </a:pPr>
                      <a:endParaRPr lang="en-US" sz="1200" dirty="0">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Effective tagging of contents </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Easier </a:t>
                      </a:r>
                      <a:r>
                        <a:rPr lang="en-US" sz="1200" b="0" u="none" strike="noStrike" kern="1200" baseline="0" dirty="0" err="1">
                          <a:solidFill>
                            <a:schemeClr val="dk1"/>
                          </a:solidFill>
                          <a:effectLst/>
                          <a:latin typeface="Segoe UI" pitchFamily="34" charset="0"/>
                          <a:ea typeface="Segoe UI" pitchFamily="34" charset="0"/>
                          <a:cs typeface="Segoe UI" pitchFamily="34" charset="0"/>
                        </a:rPr>
                        <a:t>Findability</a:t>
                      </a:r>
                      <a:r>
                        <a:rPr lang="en-US" sz="1200" b="0" u="none" strike="noStrike" kern="1200" baseline="0" dirty="0">
                          <a:solidFill>
                            <a:schemeClr val="dk1"/>
                          </a:solidFill>
                          <a:effectLst/>
                          <a:latin typeface="Segoe UI" pitchFamily="34" charset="0"/>
                          <a:ea typeface="Segoe UI" pitchFamily="34" charset="0"/>
                          <a:cs typeface="Segoe UI" pitchFamily="34" charset="0"/>
                        </a:rPr>
                        <a:t> of contents</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Secured content policies</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Overcome O365 limitations and provide rich user experience</a:t>
                      </a:r>
                    </a:p>
                    <a:p>
                      <a:pPr marL="228600" indent="-228600" algn="just">
                        <a:buFont typeface="+mj-lt"/>
                        <a:buAutoNum type="arabicPeriod"/>
                      </a:pPr>
                      <a:endParaRPr lang="en-US" sz="1200" b="0" u="none" strike="noStrike" kern="1200" baseline="0" dirty="0">
                        <a:solidFill>
                          <a:schemeClr val="dk1"/>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bl>
          </a:graphicData>
        </a:graphic>
      </p:graphicFrame>
      <p:graphicFrame>
        <p:nvGraphicFramePr>
          <p:cNvPr id="5" name="Diagram 4"/>
          <p:cNvGraphicFramePr/>
          <p:nvPr>
            <p:extLst>
              <p:ext uri="{D42A27DB-BD31-4B8C-83A1-F6EECF244321}">
                <p14:modId xmlns:p14="http://schemas.microsoft.com/office/powerpoint/2010/main" val="2021169450"/>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19990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Planning Value Proposition - 4</a:t>
            </a:r>
          </a:p>
        </p:txBody>
      </p:sp>
    </p:spTree>
    <p:extLst>
      <p:ext uri="{BB962C8B-B14F-4D97-AF65-F5344CB8AC3E}">
        <p14:creationId xmlns:p14="http://schemas.microsoft.com/office/powerpoint/2010/main" val="127364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51170675"/>
              </p:ext>
            </p:extLst>
          </p:nvPr>
        </p:nvGraphicFramePr>
        <p:xfrm>
          <a:off x="348345" y="1842150"/>
          <a:ext cx="10138680" cy="4023360"/>
        </p:xfrm>
        <a:graphic>
          <a:graphicData uri="http://schemas.openxmlformats.org/drawingml/2006/table">
            <a:tbl>
              <a:tblPr firstRow="1" bandRow="1">
                <a:tableStyleId>{21E4AEA4-8DFA-4A89-87EB-49C32662AFE0}</a:tableStyleId>
              </a:tblPr>
              <a:tblGrid>
                <a:gridCol w="1939706">
                  <a:extLst>
                    <a:ext uri="{9D8B030D-6E8A-4147-A177-3AD203B41FA5}">
                      <a16:colId xmlns:a16="http://schemas.microsoft.com/office/drawing/2014/main" val="20000"/>
                    </a:ext>
                  </a:extLst>
                </a:gridCol>
                <a:gridCol w="4827124">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1571625">
                  <a:extLst>
                    <a:ext uri="{9D8B030D-6E8A-4147-A177-3AD203B41FA5}">
                      <a16:colId xmlns:a16="http://schemas.microsoft.com/office/drawing/2014/main" val="20003"/>
                    </a:ext>
                  </a:extLst>
                </a:gridCol>
              </a:tblGrid>
              <a:tr h="193654">
                <a:tc>
                  <a:txBody>
                    <a:bodyPr/>
                    <a:lstStyle/>
                    <a:p>
                      <a:pPr algn="just"/>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581300">
                <a:tc>
                  <a:txBody>
                    <a:bodyPr/>
                    <a:lstStyle/>
                    <a:p>
                      <a:pPr marL="342900" indent="-3429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Implementation approach for Upgrade</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342900"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Alignment with O365 Upgrade Principles</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Configuration over customization </a:t>
                      </a:r>
                      <a:r>
                        <a:rPr lang="en-US" sz="1200" b="0" u="none" strike="noStrike" kern="1200" baseline="0" dirty="0">
                          <a:solidFill>
                            <a:schemeClr val="dk1"/>
                          </a:solidFill>
                          <a:effectLst/>
                          <a:latin typeface="Segoe UI" pitchFamily="34" charset="0"/>
                          <a:ea typeface="Segoe UI" pitchFamily="34" charset="0"/>
                          <a:cs typeface="Segoe UI" pitchFamily="34" charset="0"/>
                        </a:rPr>
                        <a:t>-SharePoint Online migration would only focus on using OOTB features to reduce re-development, training &amp; support costs </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Minimize amount of data to be migrated </a:t>
                      </a:r>
                      <a:r>
                        <a:rPr lang="en-US" sz="1200" b="0" u="none" strike="noStrike" kern="1200" baseline="0" dirty="0">
                          <a:solidFill>
                            <a:schemeClr val="dk1"/>
                          </a:solidFill>
                          <a:effectLst/>
                          <a:latin typeface="Segoe UI" pitchFamily="34" charset="0"/>
                          <a:ea typeface="Segoe UI" pitchFamily="34" charset="0"/>
                          <a:cs typeface="Segoe UI" pitchFamily="34" charset="0"/>
                        </a:rPr>
                        <a:t>- Not everything needs to be migrated to SharePoint Online environment. Site having &gt; 500 GB size, is not recommended to move to SharePoint Online. Site collections beyond 1 TB are not allowed in SharePoint Online</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Migration return on investment </a:t>
                      </a:r>
                      <a:r>
                        <a:rPr lang="en-US" sz="1200" b="0" u="none" strike="noStrike" kern="1200" baseline="0" dirty="0">
                          <a:solidFill>
                            <a:schemeClr val="dk1"/>
                          </a:solidFill>
                          <a:effectLst/>
                          <a:latin typeface="Segoe UI" pitchFamily="34" charset="0"/>
                          <a:ea typeface="Segoe UI" pitchFamily="34" charset="0"/>
                          <a:cs typeface="Segoe UI" pitchFamily="34" charset="0"/>
                        </a:rPr>
                        <a:t>- While prioritizing, need to make sure the candidates would contribute most to the client’s server consolidation within the constraints of time, resources and network latency. </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Business sensitive data &amp; strict audit requirements </a:t>
                      </a:r>
                      <a:r>
                        <a:rPr lang="en-US" sz="1200" b="0" u="none" strike="noStrike" kern="1200" baseline="0" dirty="0">
                          <a:solidFill>
                            <a:schemeClr val="dk1"/>
                          </a:solidFill>
                          <a:effectLst/>
                          <a:latin typeface="Segoe UI" pitchFamily="34" charset="0"/>
                          <a:ea typeface="Segoe UI" pitchFamily="34" charset="0"/>
                          <a:cs typeface="Segoe UI" pitchFamily="34" charset="0"/>
                        </a:rPr>
                        <a:t>- Sites having business sensitive data &amp; strict audit would not be migrated to SharePoint Online.</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Back up infrequently accessed site collections </a:t>
                      </a:r>
                      <a:r>
                        <a:rPr lang="en-US" sz="1200" b="0" u="none" strike="noStrike" kern="1200" baseline="0" dirty="0">
                          <a:solidFill>
                            <a:schemeClr val="dk1"/>
                          </a:solidFill>
                          <a:effectLst/>
                          <a:latin typeface="Segoe UI" pitchFamily="34" charset="0"/>
                          <a:ea typeface="Segoe UI" pitchFamily="34" charset="0"/>
                          <a:cs typeface="Segoe UI" pitchFamily="34" charset="0"/>
                        </a:rPr>
                        <a:t>- Infrequently accessed site collections would be backed up offline &amp; won’t be accessible</a:t>
                      </a:r>
                    </a:p>
                  </a:txBody>
                  <a:tcPr marL="121920" marR="121920">
                    <a:solidFill>
                      <a:schemeClr val="accent2">
                        <a:lumMod val="20000"/>
                        <a:lumOff val="80000"/>
                      </a:schemeClr>
                    </a:solidFill>
                  </a:tcPr>
                </a:tc>
                <a:tc>
                  <a:txBody>
                    <a:bodyPr/>
                    <a:lstStyle/>
                    <a:p>
                      <a:pPr marL="342900" indent="-3429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Minimizes effort &amp; schedule</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Proactively address future challenges around maintenance support etc.</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Leverage past experience and best practices</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Promote lean, agile and nimble target O365 platform</a:t>
                      </a:r>
                    </a:p>
                  </a:txBody>
                  <a:tcPr marL="121920" marR="121920">
                    <a:solidFill>
                      <a:schemeClr val="accent5">
                        <a:lumMod val="20000"/>
                        <a:lumOff val="80000"/>
                      </a:schemeClr>
                    </a:solidFill>
                  </a:tcPr>
                </a:tc>
                <a:tc>
                  <a:txBody>
                    <a:bodyPr/>
                    <a:lstStyle/>
                    <a:p>
                      <a:pPr marL="342900" lvl="0" indent="-3429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bl>
          </a:graphicData>
        </a:graphic>
      </p:graphicFrame>
      <p:graphicFrame>
        <p:nvGraphicFramePr>
          <p:cNvPr id="5" name="Diagram 4"/>
          <p:cNvGraphicFramePr/>
          <p:nvPr>
            <p:extLst>
              <p:ext uri="{D42A27DB-BD31-4B8C-83A1-F6EECF244321}">
                <p14:modId xmlns:p14="http://schemas.microsoft.com/office/powerpoint/2010/main" val="3182742190"/>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22542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Execution Value Proposition - 1</a:t>
            </a:r>
          </a:p>
        </p:txBody>
      </p:sp>
    </p:spTree>
    <p:extLst>
      <p:ext uri="{BB962C8B-B14F-4D97-AF65-F5344CB8AC3E}">
        <p14:creationId xmlns:p14="http://schemas.microsoft.com/office/powerpoint/2010/main" val="3243359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20990033"/>
              </p:ext>
            </p:extLst>
          </p:nvPr>
        </p:nvGraphicFramePr>
        <p:xfrm>
          <a:off x="348345" y="1842150"/>
          <a:ext cx="10138682" cy="3657600"/>
        </p:xfrm>
        <a:graphic>
          <a:graphicData uri="http://schemas.openxmlformats.org/drawingml/2006/table">
            <a:tbl>
              <a:tblPr firstRow="1" bandRow="1">
                <a:tableStyleId>{21E4AEA4-8DFA-4A89-87EB-49C32662AFE0}</a:tableStyleId>
              </a:tblPr>
              <a:tblGrid>
                <a:gridCol w="1551893">
                  <a:extLst>
                    <a:ext uri="{9D8B030D-6E8A-4147-A177-3AD203B41FA5}">
                      <a16:colId xmlns:a16="http://schemas.microsoft.com/office/drawing/2014/main" val="20000"/>
                    </a:ext>
                  </a:extLst>
                </a:gridCol>
                <a:gridCol w="5157788">
                  <a:extLst>
                    <a:ext uri="{9D8B030D-6E8A-4147-A177-3AD203B41FA5}">
                      <a16:colId xmlns:a16="http://schemas.microsoft.com/office/drawing/2014/main" val="20001"/>
                    </a:ext>
                  </a:extLst>
                </a:gridCol>
                <a:gridCol w="1871663">
                  <a:extLst>
                    <a:ext uri="{9D8B030D-6E8A-4147-A177-3AD203B41FA5}">
                      <a16:colId xmlns:a16="http://schemas.microsoft.com/office/drawing/2014/main" val="20002"/>
                    </a:ext>
                  </a:extLst>
                </a:gridCol>
                <a:gridCol w="1557338">
                  <a:extLst>
                    <a:ext uri="{9D8B030D-6E8A-4147-A177-3AD203B41FA5}">
                      <a16:colId xmlns:a16="http://schemas.microsoft.com/office/drawing/2014/main" val="20003"/>
                    </a:ext>
                  </a:extLst>
                </a:gridCol>
              </a:tblGrid>
              <a:tr h="193654">
                <a:tc>
                  <a:txBody>
                    <a:bodyPr/>
                    <a:lstStyle/>
                    <a:p>
                      <a:pPr algn="just"/>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581300">
                <a:tc>
                  <a:txBody>
                    <a:bodyPr/>
                    <a:lstStyle/>
                    <a:p>
                      <a:pPr marL="342900" indent="-3429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Manage Customization</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342900" indent="-342900" algn="just" fontAlgn="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SharePoint 2013 App Model for all customization as much as possible even though SharePoint 2013 still supports web parts</a:t>
                      </a:r>
                    </a:p>
                    <a:p>
                      <a:pPr marL="342900" indent="-342900" algn="just" fontAlgn="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“Low Trust App” because of the following design benefits</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Flexibility</a:t>
                      </a:r>
                      <a:r>
                        <a:rPr lang="en-US" sz="1200" b="0" u="none" strike="noStrike" kern="1200" baseline="0" dirty="0">
                          <a:solidFill>
                            <a:schemeClr val="dk1"/>
                          </a:solidFill>
                          <a:effectLst/>
                          <a:latin typeface="Segoe UI" pitchFamily="34" charset="0"/>
                          <a:ea typeface="Segoe UI" pitchFamily="34" charset="0"/>
                          <a:cs typeface="Segoe UI" pitchFamily="34" charset="0"/>
                        </a:rPr>
                        <a:t> – Low trust apps can easily be moved to cloud which is not the case for High Trust App as this can only be used with SharePoint 2013 on-premises.</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Certificate registrations for multiple environments:</a:t>
                      </a:r>
                      <a:r>
                        <a:rPr lang="en-US" sz="1200" b="0" u="none" strike="noStrike" kern="1200" baseline="0" dirty="0">
                          <a:solidFill>
                            <a:schemeClr val="dk1"/>
                          </a:solidFill>
                          <a:effectLst/>
                          <a:latin typeface="Segoe UI" pitchFamily="34" charset="0"/>
                          <a:ea typeface="Segoe UI" pitchFamily="34" charset="0"/>
                          <a:cs typeface="Segoe UI" pitchFamily="34" charset="0"/>
                        </a:rPr>
                        <a:t> No longer need to worry about managing X.509 certificates or Trusted Security Token Issuer registrations for multiple environments </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Security</a:t>
                      </a:r>
                      <a:r>
                        <a:rPr lang="en-US" sz="1200" b="0" u="none" strike="noStrike" kern="1200" baseline="0" dirty="0">
                          <a:solidFill>
                            <a:schemeClr val="dk1"/>
                          </a:solidFill>
                          <a:effectLst/>
                          <a:latin typeface="Segoe UI" pitchFamily="34" charset="0"/>
                          <a:ea typeface="Segoe UI" pitchFamily="34" charset="0"/>
                          <a:cs typeface="Segoe UI" pitchFamily="34" charset="0"/>
                        </a:rPr>
                        <a:t> - Security such as whether developers having access to the password for the X. 509 certificate and how to manage that is simplified. </a:t>
                      </a:r>
                    </a:p>
                    <a:p>
                      <a:pPr marL="800100" lvl="1" indent="-342900" algn="just" fontAlgn="t">
                        <a:buFont typeface="+mj-lt"/>
                        <a:buAutoNum type="arabicPeriod"/>
                      </a:pPr>
                      <a:r>
                        <a:rPr lang="en-US" sz="1200" b="1" u="none" strike="noStrike" kern="1200" baseline="0" dirty="0">
                          <a:solidFill>
                            <a:schemeClr val="dk1"/>
                          </a:solidFill>
                          <a:effectLst/>
                          <a:latin typeface="Segoe UI" pitchFamily="34" charset="0"/>
                          <a:ea typeface="Segoe UI" pitchFamily="34" charset="0"/>
                          <a:cs typeface="Segoe UI" pitchFamily="34" charset="0"/>
                        </a:rPr>
                        <a:t>Extensibility</a:t>
                      </a:r>
                      <a:r>
                        <a:rPr lang="en-US" sz="1200" b="0" u="none" strike="noStrike" kern="1200" baseline="0" dirty="0">
                          <a:solidFill>
                            <a:schemeClr val="dk1"/>
                          </a:solidFill>
                          <a:effectLst/>
                          <a:latin typeface="Segoe UI" pitchFamily="34" charset="0"/>
                          <a:ea typeface="Segoe UI" pitchFamily="34" charset="0"/>
                          <a:cs typeface="Segoe UI" pitchFamily="34" charset="0"/>
                        </a:rPr>
                        <a:t> Low trusted Apps can easily be used in non-Microsoft platforms as well (In this model, you only need to use a JSON Web Token) to extract the context token that SharePoint sends, get the Azure ACS URL, and pass it the refresh token to obtain an access token</a:t>
                      </a:r>
                    </a:p>
                  </a:txBody>
                  <a:tcPr marL="121920" marR="121920">
                    <a:solidFill>
                      <a:schemeClr val="accent2">
                        <a:lumMod val="20000"/>
                        <a:lumOff val="80000"/>
                      </a:schemeClr>
                    </a:solidFill>
                  </a:tcPr>
                </a:tc>
                <a:tc>
                  <a:txBody>
                    <a:bodyPr/>
                    <a:lstStyle/>
                    <a:p>
                      <a:pPr marL="342900" indent="-3429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Extensible, scalable and future-ready architecture</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Cross platform availability</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Alignment with latest web standards</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Open and accessible</a:t>
                      </a:r>
                    </a:p>
                  </a:txBody>
                  <a:tcPr marL="121920" marR="121920">
                    <a:solidFill>
                      <a:schemeClr val="accent5">
                        <a:lumMod val="20000"/>
                        <a:lumOff val="80000"/>
                      </a:schemeClr>
                    </a:solidFill>
                  </a:tcPr>
                </a:tc>
                <a:tc>
                  <a:txBody>
                    <a:bodyPr/>
                    <a:lstStyle/>
                    <a:p>
                      <a:pPr marL="342900" lvl="0" indent="-342900" algn="just" defTabSz="914400" rtl="0" eaLnBrk="1" latinLnBrk="0" hangingPunct="1">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Refer here for phase wise mapping of CAF upgrade artefacts</a:t>
                      </a:r>
                    </a:p>
                  </a:txBody>
                  <a:tcPr marL="121920" marR="121920">
                    <a:solidFill>
                      <a:srgbClr val="FFFF99"/>
                    </a:solidFill>
                  </a:tcPr>
                </a:tc>
                <a:extLst>
                  <a:ext uri="{0D108BD9-81ED-4DB2-BD59-A6C34878D82A}">
                    <a16:rowId xmlns:a16="http://schemas.microsoft.com/office/drawing/2014/main" val="10001"/>
                  </a:ext>
                </a:extLst>
              </a:tr>
            </a:tbl>
          </a:graphicData>
        </a:graphic>
      </p:graphicFrame>
      <p:graphicFrame>
        <p:nvGraphicFramePr>
          <p:cNvPr id="5" name="Diagram 4"/>
          <p:cNvGraphicFramePr/>
          <p:nvPr>
            <p:extLst>
              <p:ext uri="{D42A27DB-BD31-4B8C-83A1-F6EECF244321}">
                <p14:modId xmlns:p14="http://schemas.microsoft.com/office/powerpoint/2010/main" val="827533248"/>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22542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Execution Value Proposition - 2</a:t>
            </a:r>
          </a:p>
        </p:txBody>
      </p:sp>
    </p:spTree>
    <p:extLst>
      <p:ext uri="{BB962C8B-B14F-4D97-AF65-F5344CB8AC3E}">
        <p14:creationId xmlns:p14="http://schemas.microsoft.com/office/powerpoint/2010/main" val="1064212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70877835"/>
              </p:ext>
            </p:extLst>
          </p:nvPr>
        </p:nvGraphicFramePr>
        <p:xfrm>
          <a:off x="348345" y="1805574"/>
          <a:ext cx="10152970" cy="3990750"/>
        </p:xfrm>
        <a:graphic>
          <a:graphicData uri="http://schemas.openxmlformats.org/drawingml/2006/table">
            <a:tbl>
              <a:tblPr firstRow="1" bandRow="1">
                <a:tableStyleId>{21E4AEA4-8DFA-4A89-87EB-49C32662AFE0}</a:tableStyleId>
              </a:tblPr>
              <a:tblGrid>
                <a:gridCol w="1866472">
                  <a:extLst>
                    <a:ext uri="{9D8B030D-6E8A-4147-A177-3AD203B41FA5}">
                      <a16:colId xmlns:a16="http://schemas.microsoft.com/office/drawing/2014/main" val="20000"/>
                    </a:ext>
                  </a:extLst>
                </a:gridCol>
                <a:gridCol w="5157533">
                  <a:extLst>
                    <a:ext uri="{9D8B030D-6E8A-4147-A177-3AD203B41FA5}">
                      <a16:colId xmlns:a16="http://schemas.microsoft.com/office/drawing/2014/main" val="20001"/>
                    </a:ext>
                  </a:extLst>
                </a:gridCol>
                <a:gridCol w="1843088">
                  <a:extLst>
                    <a:ext uri="{9D8B030D-6E8A-4147-A177-3AD203B41FA5}">
                      <a16:colId xmlns:a16="http://schemas.microsoft.com/office/drawing/2014/main" val="20002"/>
                    </a:ext>
                  </a:extLst>
                </a:gridCol>
                <a:gridCol w="1285877">
                  <a:extLst>
                    <a:ext uri="{9D8B030D-6E8A-4147-A177-3AD203B41FA5}">
                      <a16:colId xmlns:a16="http://schemas.microsoft.com/office/drawing/2014/main" val="20003"/>
                    </a:ext>
                  </a:extLst>
                </a:gridCol>
              </a:tblGrid>
              <a:tr h="232277">
                <a:tc>
                  <a:txBody>
                    <a:bodyPr/>
                    <a:lstStyle/>
                    <a:p>
                      <a:pPr marL="0" indent="0" algn="just">
                        <a:buFont typeface="+mj-lt"/>
                        <a:buNone/>
                      </a:pPr>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3174451">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Application Validation</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TFS- Test Manager based automated testing would boost testing performance, minimize Business &amp; IT effort. </a:t>
                      </a:r>
                    </a:p>
                    <a:p>
                      <a:pPr marL="228600" indent="-228600" algn="just" fontAlgn="t">
                        <a:buFont typeface="+mj-lt"/>
                        <a:buAutoNum type="arabicPeriod"/>
                      </a:pPr>
                      <a:r>
                        <a:rPr lang="en-US" sz="1200" b="0" i="0" u="none" strike="noStrike" kern="1200" dirty="0">
                          <a:solidFill>
                            <a:srgbClr val="000000"/>
                          </a:solidFill>
                          <a:effectLst/>
                          <a:latin typeface="Segoe UI" pitchFamily="34" charset="0"/>
                          <a:ea typeface="Segoe UI" pitchFamily="34" charset="0"/>
                          <a:cs typeface="Segoe UI" pitchFamily="34" charset="0"/>
                        </a:rPr>
                        <a:t>Known issues and maintenance of </a:t>
                      </a:r>
                      <a:r>
                        <a:rPr lang="en-US" sz="1200" b="1" i="0" u="none" strike="noStrike" kern="1200" dirty="0">
                          <a:solidFill>
                            <a:srgbClr val="000000"/>
                          </a:solidFill>
                          <a:effectLst/>
                          <a:latin typeface="Segoe UI" pitchFamily="34" charset="0"/>
                          <a:ea typeface="Segoe UI" pitchFamily="34" charset="0"/>
                          <a:cs typeface="Segoe UI" pitchFamily="34" charset="0"/>
                        </a:rPr>
                        <a:t>KEDB</a:t>
                      </a:r>
                      <a:r>
                        <a:rPr lang="en-US" sz="1200" b="0" i="0" u="none" strike="noStrike" kern="1200" dirty="0">
                          <a:solidFill>
                            <a:srgbClr val="000000"/>
                          </a:solidFill>
                          <a:effectLst/>
                          <a:latin typeface="Segoe UI" pitchFamily="34" charset="0"/>
                          <a:ea typeface="Segoe UI" pitchFamily="34" charset="0"/>
                          <a:cs typeface="Segoe UI" pitchFamily="34" charset="0"/>
                        </a:rPr>
                        <a:t> for:</a:t>
                      </a:r>
                    </a:p>
                    <a:p>
                      <a:pPr marL="685800" lvl="1" indent="-228600" algn="just" fontAlgn="t">
                        <a:buFont typeface="+mj-lt"/>
                        <a:buAutoNum type="arabicPeriod"/>
                      </a:pPr>
                      <a:r>
                        <a:rPr lang="en-US" sz="1200" b="0" i="0" u="none" strike="noStrike" kern="1200" dirty="0">
                          <a:solidFill>
                            <a:srgbClr val="000000"/>
                          </a:solidFill>
                          <a:effectLst/>
                          <a:latin typeface="Segoe UI" pitchFamily="34" charset="0"/>
                          <a:ea typeface="Segoe UI" pitchFamily="34" charset="0"/>
                          <a:cs typeface="Segoe UI" pitchFamily="34" charset="0"/>
                        </a:rPr>
                        <a:t>Cross site links within the site collection, might break. </a:t>
                      </a:r>
                    </a:p>
                    <a:p>
                      <a:pPr marL="685800" lvl="1" indent="-228600" algn="just" fontAlgn="t">
                        <a:buFont typeface="+mj-lt"/>
                        <a:buAutoNum type="arabicPeriod"/>
                      </a:pPr>
                      <a:r>
                        <a:rPr lang="en-US" sz="1200" b="1" i="0" u="none" strike="noStrike" kern="1200" dirty="0">
                          <a:solidFill>
                            <a:srgbClr val="000000"/>
                          </a:solidFill>
                          <a:effectLst/>
                          <a:latin typeface="Segoe UI" pitchFamily="34" charset="0"/>
                          <a:ea typeface="Segoe UI" pitchFamily="34" charset="0"/>
                          <a:cs typeface="Segoe UI" pitchFamily="34" charset="0"/>
                        </a:rPr>
                        <a:t>FAST Search Center </a:t>
                      </a:r>
                      <a:r>
                        <a:rPr lang="en-US" sz="1200" b="0" i="0" u="none" strike="noStrike" kern="1200" dirty="0">
                          <a:solidFill>
                            <a:srgbClr val="000000"/>
                          </a:solidFill>
                          <a:effectLst/>
                          <a:latin typeface="Segoe UI" pitchFamily="34" charset="0"/>
                          <a:ea typeface="Segoe UI" pitchFamily="34" charset="0"/>
                          <a:cs typeface="Segoe UI" pitchFamily="34" charset="0"/>
                        </a:rPr>
                        <a:t>in old SP 2010 environment , </a:t>
                      </a:r>
                      <a:r>
                        <a:rPr lang="en-US" sz="1200" b="1" i="0" u="none" strike="noStrike" kern="1200" dirty="0">
                          <a:solidFill>
                            <a:srgbClr val="000000"/>
                          </a:solidFill>
                          <a:effectLst/>
                          <a:latin typeface="Segoe UI" pitchFamily="34" charset="0"/>
                          <a:ea typeface="Segoe UI" pitchFamily="34" charset="0"/>
                          <a:cs typeface="Segoe UI" pitchFamily="34" charset="0"/>
                        </a:rPr>
                        <a:t>will not be upgraded </a:t>
                      </a:r>
                      <a:r>
                        <a:rPr lang="en-US" sz="1200" b="0" i="0" u="none" strike="noStrike" kern="1200" dirty="0">
                          <a:solidFill>
                            <a:srgbClr val="000000"/>
                          </a:solidFill>
                          <a:effectLst/>
                          <a:latin typeface="Segoe UI" pitchFamily="34" charset="0"/>
                          <a:ea typeface="Segoe UI" pitchFamily="34" charset="0"/>
                          <a:cs typeface="Segoe UI" pitchFamily="34" charset="0"/>
                        </a:rPr>
                        <a:t>and existing ones can continue to work in 2010 mode. New SP2013 Search may need to be planned</a:t>
                      </a:r>
                    </a:p>
                    <a:p>
                      <a:pPr marL="685800" lvl="1" indent="-228600" algn="just" fontAlgn="t">
                        <a:buFont typeface="+mj-lt"/>
                        <a:buAutoNum type="arabicPeriod"/>
                      </a:pPr>
                      <a:r>
                        <a:rPr lang="en-US" sz="1200" b="0" i="0" u="none" strike="noStrike" kern="1200" dirty="0">
                          <a:solidFill>
                            <a:srgbClr val="000000"/>
                          </a:solidFill>
                          <a:effectLst/>
                          <a:latin typeface="Segoe UI" pitchFamily="34" charset="0"/>
                          <a:ea typeface="Segoe UI" pitchFamily="34" charset="0"/>
                          <a:cs typeface="Segoe UI" pitchFamily="34" charset="0"/>
                        </a:rPr>
                        <a:t>Custom Branding: </a:t>
                      </a:r>
                      <a:r>
                        <a:rPr lang="en-US" sz="1200" b="1" i="0" u="none" strike="noStrike" kern="1200" dirty="0">
                          <a:solidFill>
                            <a:srgbClr val="000000"/>
                          </a:solidFill>
                          <a:effectLst/>
                          <a:latin typeface="Segoe UI" pitchFamily="34" charset="0"/>
                          <a:ea typeface="Segoe UI" pitchFamily="34" charset="0"/>
                          <a:cs typeface="Segoe UI" pitchFamily="34" charset="0"/>
                        </a:rPr>
                        <a:t>Master page in SharePoint 2010 will not work in SharePoint 2013 </a:t>
                      </a:r>
                      <a:r>
                        <a:rPr lang="en-US" sz="1200" b="0" i="0" u="none" strike="noStrike" kern="1200" dirty="0">
                          <a:solidFill>
                            <a:srgbClr val="000000"/>
                          </a:solidFill>
                          <a:effectLst/>
                          <a:latin typeface="Segoe UI" pitchFamily="34" charset="0"/>
                          <a:ea typeface="Segoe UI" pitchFamily="34" charset="0"/>
                          <a:cs typeface="Segoe UI" pitchFamily="34" charset="0"/>
                        </a:rPr>
                        <a:t>– will revert to default branding. Custom master page required</a:t>
                      </a:r>
                    </a:p>
                    <a:p>
                      <a:pPr marL="685800" lvl="1" indent="-228600" algn="just" fontAlgn="t">
                        <a:buFont typeface="+mj-lt"/>
                        <a:buAutoNum type="arabicPeriod"/>
                      </a:pPr>
                      <a:r>
                        <a:rPr lang="en-US" sz="1200" b="0" i="0" u="none" strike="noStrike" kern="1200" dirty="0">
                          <a:solidFill>
                            <a:srgbClr val="000000"/>
                          </a:solidFill>
                          <a:effectLst/>
                          <a:latin typeface="Segoe UI" pitchFamily="34" charset="0"/>
                          <a:ea typeface="Segoe UI" pitchFamily="34" charset="0"/>
                          <a:cs typeface="Segoe UI" pitchFamily="34" charset="0"/>
                        </a:rPr>
                        <a:t>RSS will pull data from old sites</a:t>
                      </a:r>
                      <a:r>
                        <a:rPr lang="en-US" sz="1200" b="0" i="0" u="none" strike="noStrike" kern="1200" baseline="0" dirty="0">
                          <a:solidFill>
                            <a:srgbClr val="000000"/>
                          </a:solidFill>
                          <a:effectLst/>
                          <a:latin typeface="Segoe UI" pitchFamily="34" charset="0"/>
                          <a:ea typeface="Segoe UI" pitchFamily="34" charset="0"/>
                          <a:cs typeface="Segoe UI" pitchFamily="34" charset="0"/>
                        </a:rPr>
                        <a:t>, </a:t>
                      </a:r>
                      <a:r>
                        <a:rPr lang="en-US" sz="1200" b="0" i="0" u="none" strike="noStrike" kern="1200" dirty="0">
                          <a:solidFill>
                            <a:srgbClr val="000000"/>
                          </a:solidFill>
                          <a:effectLst/>
                          <a:latin typeface="Segoe UI" pitchFamily="34" charset="0"/>
                          <a:ea typeface="Segoe UI" pitchFamily="34" charset="0"/>
                          <a:cs typeface="Segoe UI" pitchFamily="34" charset="0"/>
                        </a:rPr>
                        <a:t>Long running workflows traces (email URLs) might break</a:t>
                      </a:r>
                    </a:p>
                    <a:p>
                      <a:pPr marL="685800" lvl="1" indent="-228600" algn="just" fontAlgn="t">
                        <a:buFont typeface="+mj-lt"/>
                        <a:buAutoNum type="arabicPeriod"/>
                      </a:pPr>
                      <a:r>
                        <a:rPr lang="en-US" sz="1200" b="0" i="0" u="none" strike="noStrike" kern="1200" dirty="0">
                          <a:solidFill>
                            <a:srgbClr val="000000"/>
                          </a:solidFill>
                          <a:effectLst/>
                          <a:latin typeface="Segoe UI" pitchFamily="34" charset="0"/>
                          <a:ea typeface="Segoe UI" pitchFamily="34" charset="0"/>
                          <a:cs typeface="Segoe UI" pitchFamily="34" charset="0"/>
                        </a:rPr>
                        <a:t>If the custom master page contains a custom content placeholder, and if custom page layouts also contain this custom content placeholder, then an error may prevent the home page of your site from rendering at all after upgrade.</a:t>
                      </a: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Minimizes effort &amp; schedule. Ensures correctness</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Proactively address future challenges around maintenance support etc.</a:t>
                      </a:r>
                    </a:p>
                    <a:p>
                      <a:pPr marL="342900" indent="-3429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Leverage past experience and best practices</a:t>
                      </a:r>
                    </a:p>
                    <a:p>
                      <a:pPr marL="0" indent="0" algn="just" fontAlgn="t">
                        <a:buFont typeface="+mj-lt"/>
                        <a:buNone/>
                      </a:pPr>
                      <a:endParaRPr lang="en-US" sz="1200" u="none" strike="noStrike" kern="1200" dirty="0">
                        <a:effectLst/>
                        <a:latin typeface="Segoe UI" pitchFamily="34" charset="0"/>
                        <a:ea typeface="Segoe UI" pitchFamily="34" charset="0"/>
                        <a:cs typeface="Segoe UI" pitchFamily="34" charset="0"/>
                      </a:endParaRPr>
                    </a:p>
                    <a:p>
                      <a:pPr marL="228600" indent="-228600" algn="just" fontAlgn="t">
                        <a:buFont typeface="+mj-lt"/>
                        <a:buAutoNum type="arabicPeriod"/>
                      </a:pP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541979">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Content Validation</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Power Shell to verify migrated content</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kern="1200" dirty="0">
                          <a:effectLst/>
                          <a:latin typeface="Segoe UI" pitchFamily="34" charset="0"/>
                          <a:ea typeface="Segoe UI" pitchFamily="34" charset="0"/>
                          <a:cs typeface="Segoe UI" pitchFamily="34" charset="0"/>
                        </a:rPr>
                        <a:t>Minimizes effort &amp; schedule. </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5" name="Diagram 4"/>
          <p:cNvGraphicFramePr/>
          <p:nvPr>
            <p:extLst>
              <p:ext uri="{D42A27DB-BD31-4B8C-83A1-F6EECF244321}">
                <p14:modId xmlns:p14="http://schemas.microsoft.com/office/powerpoint/2010/main" val="2046891693"/>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524015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V&amp;V Value Proposition - 1</a:t>
            </a:r>
          </a:p>
        </p:txBody>
      </p:sp>
    </p:spTree>
    <p:extLst>
      <p:ext uri="{BB962C8B-B14F-4D97-AF65-F5344CB8AC3E}">
        <p14:creationId xmlns:p14="http://schemas.microsoft.com/office/powerpoint/2010/main" val="891059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52486394"/>
              </p:ext>
            </p:extLst>
          </p:nvPr>
        </p:nvGraphicFramePr>
        <p:xfrm>
          <a:off x="348345" y="1793382"/>
          <a:ext cx="10124395" cy="4480560"/>
        </p:xfrm>
        <a:graphic>
          <a:graphicData uri="http://schemas.openxmlformats.org/drawingml/2006/table">
            <a:tbl>
              <a:tblPr firstRow="1" bandRow="1">
                <a:tableStyleId>{21E4AEA4-8DFA-4A89-87EB-49C32662AFE0}</a:tableStyleId>
              </a:tblPr>
              <a:tblGrid>
                <a:gridCol w="1861219">
                  <a:extLst>
                    <a:ext uri="{9D8B030D-6E8A-4147-A177-3AD203B41FA5}">
                      <a16:colId xmlns:a16="http://schemas.microsoft.com/office/drawing/2014/main" val="20000"/>
                    </a:ext>
                  </a:extLst>
                </a:gridCol>
                <a:gridCol w="4862749">
                  <a:extLst>
                    <a:ext uri="{9D8B030D-6E8A-4147-A177-3AD203B41FA5}">
                      <a16:colId xmlns:a16="http://schemas.microsoft.com/office/drawing/2014/main" val="20001"/>
                    </a:ext>
                  </a:extLst>
                </a:gridCol>
                <a:gridCol w="1971676">
                  <a:extLst>
                    <a:ext uri="{9D8B030D-6E8A-4147-A177-3AD203B41FA5}">
                      <a16:colId xmlns:a16="http://schemas.microsoft.com/office/drawing/2014/main" val="20002"/>
                    </a:ext>
                  </a:extLst>
                </a:gridCol>
                <a:gridCol w="1428751">
                  <a:extLst>
                    <a:ext uri="{9D8B030D-6E8A-4147-A177-3AD203B41FA5}">
                      <a16:colId xmlns:a16="http://schemas.microsoft.com/office/drawing/2014/main" val="20003"/>
                    </a:ext>
                  </a:extLst>
                </a:gridCol>
              </a:tblGrid>
              <a:tr h="232277">
                <a:tc>
                  <a:txBody>
                    <a:bodyPr/>
                    <a:lstStyle/>
                    <a:p>
                      <a:pPr marL="0" indent="0" algn="just">
                        <a:buFont typeface="+mj-lt"/>
                        <a:buNone/>
                      </a:pPr>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3174451">
                <a:tc rowSpan="2">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Test Planning and Execution</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0" indent="0" algn="just" fontAlgn="t">
                        <a:buFont typeface="+mj-lt"/>
                        <a:buNone/>
                      </a:pPr>
                      <a:r>
                        <a:rPr lang="en-US" sz="1200" b="1" u="none" strike="noStrike" kern="1200" dirty="0">
                          <a:effectLst/>
                          <a:latin typeface="Segoe UI" pitchFamily="34" charset="0"/>
                          <a:ea typeface="Segoe UI" pitchFamily="34" charset="0"/>
                          <a:cs typeface="Segoe UI" pitchFamily="34" charset="0"/>
                        </a:rPr>
                        <a:t>Activities and Deliverables</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System Test Plan (includes Migration Test Plan)</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System Test Cases</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Migration Test Cases</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Integration Test Cases</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Performance Test Cases</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Regression Test Cases</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Requirements Traceability Matrix</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Test Data Preparation &amp; Management</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Test Execution</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Smoke &amp; Sanity Testing</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Functional Testing (includes Integration Testing)</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Non-Function Testing (Performance Testing etc.)</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Migration Testing</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System Testing</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Integration Testing</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Performance Testing</a:t>
                      </a:r>
                    </a:p>
                    <a:p>
                      <a:pPr marL="685800" lvl="1"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Regression Testing</a:t>
                      </a:r>
                    </a:p>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Defect Logging in a Defect Tracking Tool </a:t>
                      </a: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Minimizes effort &amp; schedule. Ensures correctness</a:t>
                      </a:r>
                    </a:p>
                    <a:p>
                      <a:pPr marL="228600" indent="-228600" algn="just" fontAlgn="t">
                        <a:buFont typeface="+mj-lt"/>
                        <a:buAutoNum type="arabicPeriod"/>
                      </a:pPr>
                      <a:r>
                        <a:rPr lang="en-US" sz="1200" u="none" strike="noStrike" kern="1200" dirty="0">
                          <a:solidFill>
                            <a:schemeClr val="dk1"/>
                          </a:solidFill>
                          <a:effectLst/>
                          <a:latin typeface="Segoe UI" pitchFamily="34" charset="0"/>
                          <a:ea typeface="Segoe UI" pitchFamily="34" charset="0"/>
                          <a:cs typeface="Segoe UI" pitchFamily="34" charset="0"/>
                        </a:rPr>
                        <a:t>Leverage</a:t>
                      </a:r>
                      <a:r>
                        <a:rPr lang="en-US" sz="1200" b="0" i="0" u="none" strike="noStrike" kern="1200" baseline="0" dirty="0">
                          <a:solidFill>
                            <a:srgbClr val="000000"/>
                          </a:solidFill>
                          <a:effectLst/>
                          <a:latin typeface="Segoe UI" pitchFamily="34" charset="0"/>
                          <a:ea typeface="Segoe UI" pitchFamily="34" charset="0"/>
                          <a:cs typeface="Segoe UI" pitchFamily="34" charset="0"/>
                        </a:rPr>
                        <a:t> past experience and best practices</a:t>
                      </a:r>
                    </a:p>
                    <a:p>
                      <a:pPr marL="0" indent="0" algn="just" fontAlgn="t">
                        <a:buFont typeface="+mj-lt"/>
                        <a:buNone/>
                      </a:pPr>
                      <a:endParaRPr lang="en-US" sz="1200" u="none" strike="noStrike" kern="1200" dirty="0">
                        <a:effectLst/>
                        <a:latin typeface="Segoe UI" pitchFamily="34" charset="0"/>
                        <a:ea typeface="Segoe UI" pitchFamily="34" charset="0"/>
                        <a:cs typeface="Segoe UI" pitchFamily="34" charset="0"/>
                      </a:endParaRPr>
                    </a:p>
                    <a:p>
                      <a:pPr marL="228600" indent="-228600" algn="just" fontAlgn="t">
                        <a:buFont typeface="+mj-lt"/>
                        <a:buAutoNum type="arabicPeriod"/>
                      </a:pP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0" lvl="0" indent="0" algn="just" defTabSz="914400" rtl="0" eaLnBrk="1" latinLnBrk="0" hangingPunct="1">
                        <a:buFont typeface="+mj-lt"/>
                        <a:buNone/>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541979">
                <a:tc vMerge="1">
                  <a:txBody>
                    <a:bodyPr/>
                    <a:lstStyle/>
                    <a:p>
                      <a:pPr marL="228600" indent="-228600" algn="l" fontAlgn="t">
                        <a:buFont typeface="+mj-lt"/>
                        <a:buAutoNum type="arabicPeriod"/>
                      </a:pPr>
                      <a:endParaRPr lang="en-US" sz="1200" b="0" i="0" u="none" strike="noStrike" dirty="0">
                        <a:solidFill>
                          <a:srgbClr val="000000"/>
                        </a:solidFill>
                        <a:effectLst/>
                        <a:latin typeface="+mn-lt"/>
                        <a:ea typeface="Segoe UI" panose="020B0502040204020203" pitchFamily="34" charset="0"/>
                        <a:cs typeface="Segoe UI" panose="020B0502040204020203" pitchFamily="34" charset="0"/>
                      </a:endParaRPr>
                    </a:p>
                  </a:txBody>
                  <a:tcPr marL="121920" marR="121920"/>
                </a:tc>
                <a:tc>
                  <a:txBody>
                    <a:bodyPr/>
                    <a:lstStyle/>
                    <a:p>
                      <a:pPr marL="0" indent="0" algn="just" fontAlgn="t">
                        <a:buFont typeface="+mj-lt"/>
                        <a:buNone/>
                      </a:pPr>
                      <a:r>
                        <a:rPr lang="en-US" sz="1200" b="1" u="none" strike="noStrike" kern="1200" dirty="0">
                          <a:effectLst/>
                          <a:latin typeface="Segoe UI" pitchFamily="34" charset="0"/>
                          <a:ea typeface="Segoe UI" pitchFamily="34" charset="0"/>
                          <a:cs typeface="Segoe UI" pitchFamily="34" charset="0"/>
                        </a:rPr>
                        <a:t>Tools Used</a:t>
                      </a:r>
                    </a:p>
                    <a:p>
                      <a:pPr marL="228600" indent="-2286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HCL’s PMSmart</a:t>
                      </a:r>
                    </a:p>
                    <a:p>
                      <a:pPr marL="228600" indent="-228600" algn="just" fontAlgn="t">
                        <a:buFont typeface="+mj-lt"/>
                        <a:buAutoNum type="arabicPeriod"/>
                      </a:pPr>
                      <a:r>
                        <a:rPr lang="en-US" sz="1200" b="0" i="0" u="none" strike="noStrike" kern="1200" baseline="0" dirty="0">
                          <a:solidFill>
                            <a:srgbClr val="000000"/>
                          </a:solidFill>
                          <a:effectLst/>
                          <a:latin typeface="Segoe UI" pitchFamily="34" charset="0"/>
                          <a:ea typeface="Segoe UI" pitchFamily="34" charset="0"/>
                          <a:cs typeface="Segoe UI" pitchFamily="34" charset="0"/>
                        </a:rPr>
                        <a:t>Load Runner</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kern="1200" dirty="0">
                          <a:effectLst/>
                          <a:latin typeface="Segoe UI" pitchFamily="34" charset="0"/>
                          <a:ea typeface="Segoe UI" pitchFamily="34" charset="0"/>
                          <a:cs typeface="Segoe UI" pitchFamily="34" charset="0"/>
                        </a:rPr>
                        <a:t>Minimizes effort &amp; schedule. </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5" name="Diagram 4"/>
          <p:cNvGraphicFramePr/>
          <p:nvPr>
            <p:extLst>
              <p:ext uri="{D42A27DB-BD31-4B8C-83A1-F6EECF244321}">
                <p14:modId xmlns:p14="http://schemas.microsoft.com/office/powerpoint/2010/main" val="3058503404"/>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5390386"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V&amp;V Value Proposition - 2</a:t>
            </a:r>
          </a:p>
        </p:txBody>
      </p:sp>
    </p:spTree>
    <p:extLst>
      <p:ext uri="{BB962C8B-B14F-4D97-AF65-F5344CB8AC3E}">
        <p14:creationId xmlns:p14="http://schemas.microsoft.com/office/powerpoint/2010/main" val="1269032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2975942"/>
              </p:ext>
            </p:extLst>
          </p:nvPr>
        </p:nvGraphicFramePr>
        <p:xfrm>
          <a:off x="360000" y="1858080"/>
          <a:ext cx="10112739" cy="1465950"/>
        </p:xfrm>
        <a:graphic>
          <a:graphicData uri="http://schemas.openxmlformats.org/drawingml/2006/table">
            <a:tbl>
              <a:tblPr firstRow="1" bandRow="1">
                <a:tableStyleId>{21E4AEA4-8DFA-4A89-87EB-49C32662AFE0}</a:tableStyleId>
              </a:tblPr>
              <a:tblGrid>
                <a:gridCol w="1939093">
                  <a:extLst>
                    <a:ext uri="{9D8B030D-6E8A-4147-A177-3AD203B41FA5}">
                      <a16:colId xmlns:a16="http://schemas.microsoft.com/office/drawing/2014/main" val="20000"/>
                    </a:ext>
                  </a:extLst>
                </a:gridCol>
                <a:gridCol w="3615932">
                  <a:extLst>
                    <a:ext uri="{9D8B030D-6E8A-4147-A177-3AD203B41FA5}">
                      <a16:colId xmlns:a16="http://schemas.microsoft.com/office/drawing/2014/main" val="20001"/>
                    </a:ext>
                  </a:extLst>
                </a:gridCol>
                <a:gridCol w="2900363">
                  <a:extLst>
                    <a:ext uri="{9D8B030D-6E8A-4147-A177-3AD203B41FA5}">
                      <a16:colId xmlns:a16="http://schemas.microsoft.com/office/drawing/2014/main" val="20002"/>
                    </a:ext>
                  </a:extLst>
                </a:gridCol>
                <a:gridCol w="1657351">
                  <a:extLst>
                    <a:ext uri="{9D8B030D-6E8A-4147-A177-3AD203B41FA5}">
                      <a16:colId xmlns:a16="http://schemas.microsoft.com/office/drawing/2014/main" val="20003"/>
                    </a:ext>
                  </a:extLst>
                </a:gridCol>
              </a:tblGrid>
              <a:tr h="193654">
                <a:tc>
                  <a:txBody>
                    <a:bodyPr/>
                    <a:lstStyle/>
                    <a:p>
                      <a:pPr algn="just"/>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595815">
                <a:tc>
                  <a:txBody>
                    <a:bodyPr/>
                    <a:lstStyle/>
                    <a:p>
                      <a:pPr algn="just" fontAlgn="t"/>
                      <a:r>
                        <a:rPr lang="en-US" sz="1200" u="none" strike="noStrike" dirty="0">
                          <a:effectLst/>
                          <a:latin typeface="Segoe UI" pitchFamily="34" charset="0"/>
                          <a:ea typeface="Segoe UI" pitchFamily="34" charset="0"/>
                          <a:cs typeface="Segoe UI" pitchFamily="34" charset="0"/>
                        </a:rPr>
                        <a:t>Hand over to support</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solidFill>
                      <a:schemeClr val="accent3">
                        <a:lumMod val="20000"/>
                        <a:lumOff val="80000"/>
                      </a:schemeClr>
                    </a:solidFill>
                  </a:tcPr>
                </a:tc>
                <a:tc>
                  <a:txBody>
                    <a:bodyPr/>
                    <a:lstStyle/>
                    <a:p>
                      <a:pPr algn="just" fontAlgn="t"/>
                      <a:r>
                        <a:rPr lang="en-US" sz="1200" b="1" u="none" strike="noStrike" dirty="0">
                          <a:effectLst/>
                          <a:latin typeface="Segoe UI" pitchFamily="34" charset="0"/>
                          <a:ea typeface="Segoe UI" pitchFamily="34" charset="0"/>
                          <a:cs typeface="Segoe UI" pitchFamily="34" charset="0"/>
                        </a:rPr>
                        <a:t>CAF – </a:t>
                      </a:r>
                      <a:r>
                        <a:rPr lang="en-US" sz="1200" b="1" u="none" strike="noStrike" baseline="0" dirty="0">
                          <a:effectLst/>
                          <a:latin typeface="Segoe UI" pitchFamily="34" charset="0"/>
                          <a:ea typeface="Segoe UI" pitchFamily="34" charset="0"/>
                          <a:cs typeface="Segoe UI" pitchFamily="34" charset="0"/>
                        </a:rPr>
                        <a:t>Checklists ensures effective handover</a:t>
                      </a:r>
                      <a:endParaRPr lang="en-US" sz="1200" b="1"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solidFill>
                      <a:schemeClr val="accent2">
                        <a:lumMod val="20000"/>
                        <a:lumOff val="80000"/>
                      </a:schemeClr>
                    </a:solidFill>
                  </a:tcPr>
                </a:tc>
                <a:tc>
                  <a:txBody>
                    <a:bodyPr/>
                    <a:lstStyle/>
                    <a:p>
                      <a:pPr marL="85725" indent="0" algn="just" fontAlgn="t">
                        <a:buFont typeface="Arial" panose="020B0604020202020204" pitchFamily="34" charset="0"/>
                        <a:buNone/>
                      </a:pPr>
                      <a:r>
                        <a:rPr lang="en-US" sz="1200" u="none" strike="noStrike" dirty="0">
                          <a:effectLst/>
                          <a:latin typeface="Segoe UI" pitchFamily="34" charset="0"/>
                          <a:ea typeface="Segoe UI" pitchFamily="34" charset="0"/>
                          <a:cs typeface="Segoe UI" pitchFamily="34" charset="0"/>
                        </a:rPr>
                        <a:t>Minimizes effort &amp; schedule. Ensures</a:t>
                      </a:r>
                      <a:r>
                        <a:rPr lang="en-US" sz="1200" u="none" strike="noStrike" baseline="0" dirty="0">
                          <a:effectLst/>
                          <a:latin typeface="Segoe UI" pitchFamily="34" charset="0"/>
                          <a:ea typeface="Segoe UI" pitchFamily="34" charset="0"/>
                          <a:cs typeface="Segoe UI" pitchFamily="34" charset="0"/>
                        </a:rPr>
                        <a:t> correctness</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9525" marR="9525" marT="9525" marB="0" anchor="ctr">
                    <a:solidFill>
                      <a:schemeClr val="accent5">
                        <a:lumMod val="20000"/>
                        <a:lumOff val="80000"/>
                      </a:schemeClr>
                    </a:solidFill>
                  </a:tcPr>
                </a:tc>
                <a:tc>
                  <a:txBody>
                    <a:bodyPr/>
                    <a:lstStyle/>
                    <a:p>
                      <a:pPr marL="228600" lvl="0" indent="-228600" algn="just" defTabSz="914400" rtl="0" eaLnBrk="1" latinLnBrk="0" hangingPunct="1">
                        <a:buNone/>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595815">
                <a:tc>
                  <a:txBody>
                    <a:bodyPr/>
                    <a:lstStyle/>
                    <a:p>
                      <a:pPr algn="just" fontAlgn="t"/>
                      <a:r>
                        <a:rPr lang="en-US" sz="1200" u="none" strike="noStrike" kern="1200" dirty="0">
                          <a:effectLst/>
                          <a:latin typeface="Segoe UI" pitchFamily="34" charset="0"/>
                          <a:ea typeface="Segoe UI" pitchFamily="34" charset="0"/>
                          <a:cs typeface="Segoe UI" pitchFamily="34" charset="0"/>
                        </a:rPr>
                        <a:t>Final sync in case of co-existence</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9525" marR="9525" marT="9525" marB="0" anchor="ctr">
                    <a:solidFill>
                      <a:schemeClr val="accent3">
                        <a:lumMod val="20000"/>
                        <a:lumOff val="80000"/>
                      </a:schemeClr>
                    </a:solidFill>
                  </a:tcPr>
                </a:tc>
                <a:tc>
                  <a:txBody>
                    <a:bodyPr/>
                    <a:lstStyle/>
                    <a:p>
                      <a:pPr algn="just" fontAlgn="t"/>
                      <a:r>
                        <a:rPr lang="en-US" sz="1200" u="none" strike="noStrike" kern="1200" dirty="0">
                          <a:effectLst/>
                          <a:latin typeface="Segoe UI" pitchFamily="34" charset="0"/>
                          <a:ea typeface="Segoe UI" pitchFamily="34" charset="0"/>
                          <a:cs typeface="Segoe UI" pitchFamily="34" charset="0"/>
                        </a:rPr>
                        <a:t>Delta Run ensures complete migration of all content</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9525" marR="9525" marT="9525" marB="0" anchor="ctr">
                    <a:solidFill>
                      <a:schemeClr val="accent2">
                        <a:lumMod val="20000"/>
                        <a:lumOff val="80000"/>
                      </a:schemeClr>
                    </a:solidFill>
                  </a:tcPr>
                </a:tc>
                <a:tc>
                  <a:txBody>
                    <a:bodyPr/>
                    <a:lstStyle/>
                    <a:p>
                      <a:pPr marL="85725" indent="0" algn="just" fontAlgn="t">
                        <a:buFont typeface="Arial" panose="020B0604020202020204" pitchFamily="34" charset="0"/>
                        <a:buNone/>
                      </a:pPr>
                      <a:r>
                        <a:rPr lang="en-US" sz="1200" u="none" strike="noStrike" kern="1200" dirty="0">
                          <a:effectLst/>
                          <a:latin typeface="Segoe UI" pitchFamily="34" charset="0"/>
                          <a:ea typeface="Segoe UI" pitchFamily="34" charset="0"/>
                          <a:cs typeface="Segoe UI" pitchFamily="34" charset="0"/>
                        </a:rPr>
                        <a:t>Minimizes effort &amp; schedule. Ensures correctness</a:t>
                      </a:r>
                      <a:endParaRPr lang="en-US" sz="1200" b="0" i="0" u="none" strike="noStrike" kern="1200" dirty="0">
                        <a:solidFill>
                          <a:srgbClr val="000000"/>
                        </a:solidFill>
                        <a:effectLst/>
                        <a:latin typeface="Segoe UI" pitchFamily="34" charset="0"/>
                        <a:ea typeface="Segoe UI" pitchFamily="34" charset="0"/>
                        <a:cs typeface="Segoe UI" pitchFamily="34" charset="0"/>
                      </a:endParaRPr>
                    </a:p>
                  </a:txBody>
                  <a:tcPr marL="9525" marR="9525" marT="9525" marB="0" anchor="ctr">
                    <a:solidFill>
                      <a:schemeClr val="accent5">
                        <a:lumMod val="20000"/>
                        <a:lumOff val="80000"/>
                      </a:schemeClr>
                    </a:solidFill>
                  </a:tcPr>
                </a:tc>
                <a:tc>
                  <a:txBody>
                    <a:bodyPr/>
                    <a:lstStyle/>
                    <a:p>
                      <a:pPr marL="228600" lvl="0" indent="-228600" algn="just" defTabSz="914400" rtl="0" eaLnBrk="1" latinLnBrk="0" hangingPunct="1">
                        <a:buNone/>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5" name="Diagram 4"/>
          <p:cNvGraphicFramePr/>
          <p:nvPr>
            <p:extLst>
              <p:ext uri="{D42A27DB-BD31-4B8C-83A1-F6EECF244321}">
                <p14:modId xmlns:p14="http://schemas.microsoft.com/office/powerpoint/2010/main" val="1269537845"/>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5427511"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CO &amp; SS Value Proposition </a:t>
            </a:r>
          </a:p>
        </p:txBody>
      </p:sp>
    </p:spTree>
    <p:extLst>
      <p:ext uri="{BB962C8B-B14F-4D97-AF65-F5344CB8AC3E}">
        <p14:creationId xmlns:p14="http://schemas.microsoft.com/office/powerpoint/2010/main" val="3821040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80979" y="4101785"/>
            <a:ext cx="2116530" cy="553998"/>
          </a:xfrm>
          <a:prstGeom prst="rect">
            <a:avLst/>
          </a:prstGeom>
          <a:noFill/>
        </p:spPr>
        <p:txBody>
          <a:bodyPr wrap="square" rtlCol="0">
            <a:spAutoFit/>
          </a:bodyPr>
          <a:lstStyle/>
          <a:p>
            <a:r>
              <a:rPr lang="en-IN" sz="3000" b="1" dirty="0">
                <a:solidFill>
                  <a:schemeClr val="accent1"/>
                </a:solidFill>
                <a:latin typeface="Segoe UI" panose="020B0502040204020203" pitchFamily="34" charset="0"/>
                <a:ea typeface="Segoe UI" panose="020B0502040204020203" pitchFamily="34" charset="0"/>
                <a:cs typeface="Segoe UI" panose="020B0502040204020203" pitchFamily="34" charset="0"/>
              </a:rPr>
              <a:t>Thank You</a:t>
            </a:r>
          </a:p>
        </p:txBody>
      </p:sp>
    </p:spTree>
    <p:extLst>
      <p:ext uri="{BB962C8B-B14F-4D97-AF65-F5344CB8AC3E}">
        <p14:creationId xmlns:p14="http://schemas.microsoft.com/office/powerpoint/2010/main" val="14433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84837410"/>
              </p:ext>
            </p:extLst>
          </p:nvPr>
        </p:nvGraphicFramePr>
        <p:xfrm>
          <a:off x="344940" y="1777066"/>
          <a:ext cx="10116000" cy="4023360"/>
        </p:xfrm>
        <a:graphic>
          <a:graphicData uri="http://schemas.openxmlformats.org/drawingml/2006/table">
            <a:tbl>
              <a:tblPr firstRow="1" bandRow="1">
                <a:tableStyleId>{21E4AEA4-8DFA-4A89-87EB-49C32662AFE0}</a:tableStyleId>
              </a:tblPr>
              <a:tblGrid>
                <a:gridCol w="1440000">
                  <a:extLst>
                    <a:ext uri="{9D8B030D-6E8A-4147-A177-3AD203B41FA5}">
                      <a16:colId xmlns:a16="http://schemas.microsoft.com/office/drawing/2014/main" val="20000"/>
                    </a:ext>
                  </a:extLst>
                </a:gridCol>
                <a:gridCol w="54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476000">
                  <a:extLst>
                    <a:ext uri="{9D8B030D-6E8A-4147-A177-3AD203B41FA5}">
                      <a16:colId xmlns:a16="http://schemas.microsoft.com/office/drawing/2014/main" val="20003"/>
                    </a:ext>
                  </a:extLst>
                </a:gridCol>
              </a:tblGrid>
              <a:tr h="165208">
                <a:tc>
                  <a:txBody>
                    <a:bodyPr/>
                    <a:lstStyle/>
                    <a:p>
                      <a:pPr algn="just"/>
                      <a:r>
                        <a:rPr lang="en-US" sz="1200" dirty="0">
                          <a:latin typeface="Segoe UI" pitchFamily="34" charset="0"/>
                          <a:ea typeface="Segoe UI" pitchFamily="34" charset="0"/>
                          <a:cs typeface="Segoe UI" pitchFamily="34" charset="0"/>
                        </a:rPr>
                        <a:t>Entry Criteria</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Activities</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Tools To Be Leveraged</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Deliverables</a:t>
                      </a:r>
                    </a:p>
                  </a:txBody>
                  <a:tcPr marL="121920" marR="121920">
                    <a:solidFill>
                      <a:schemeClr val="accent1"/>
                    </a:solidFill>
                  </a:tcPr>
                </a:tc>
                <a:extLst>
                  <a:ext uri="{0D108BD9-81ED-4DB2-BD59-A6C34878D82A}">
                    <a16:rowId xmlns:a16="http://schemas.microsoft.com/office/drawing/2014/main" val="10000"/>
                  </a:ext>
                </a:extLst>
              </a:tr>
              <a:tr h="2273192">
                <a:tc>
                  <a:txBody>
                    <a:bodyPr/>
                    <a:lstStyle/>
                    <a:p>
                      <a:pPr marL="228600" indent="-228600" algn="just">
                        <a:buAutoNum type="arabicPeriod"/>
                      </a:pPr>
                      <a:endParaRPr lang="en-US" sz="1200" baseline="0" dirty="0">
                        <a:latin typeface="Segoe UI" pitchFamily="34" charset="0"/>
                        <a:ea typeface="Segoe UI" pitchFamily="34" charset="0"/>
                        <a:cs typeface="Segoe UI" pitchFamily="34" charset="0"/>
                      </a:endParaRPr>
                    </a:p>
                    <a:p>
                      <a:pPr marL="342900" indent="-342900" algn="just">
                        <a:buFont typeface="+mj-lt"/>
                        <a:buAutoNum type="arabicPeriod"/>
                      </a:pPr>
                      <a:r>
                        <a:rPr lang="en-US" sz="1200" baseline="0" dirty="0">
                          <a:latin typeface="Segoe UI" pitchFamily="34" charset="0"/>
                          <a:ea typeface="Segoe UI" pitchFamily="34" charset="0"/>
                          <a:cs typeface="Segoe UI" pitchFamily="34" charset="0"/>
                        </a:rPr>
                        <a:t>Completed Pre-Upgrade activities</a:t>
                      </a:r>
                    </a:p>
                    <a:p>
                      <a:pPr marL="342900" indent="-342900" algn="just">
                        <a:buFont typeface="+mj-lt"/>
                        <a:buAutoNum type="arabicPeriod"/>
                      </a:pPr>
                      <a:r>
                        <a:rPr lang="en-US" sz="1200" baseline="0" dirty="0">
                          <a:latin typeface="Segoe UI" pitchFamily="34" charset="0"/>
                          <a:ea typeface="Segoe UI" pitchFamily="34" charset="0"/>
                          <a:cs typeface="Segoe UI" pitchFamily="34" charset="0"/>
                        </a:rPr>
                        <a:t>Project Kick-off</a:t>
                      </a:r>
                    </a:p>
                    <a:p>
                      <a:pPr marL="342900" indent="-342900" algn="just">
                        <a:buFont typeface="+mj-lt"/>
                        <a:buAutoNum type="arabicPeriod"/>
                      </a:pPr>
                      <a:r>
                        <a:rPr lang="en-US" sz="1200" baseline="0" dirty="0">
                          <a:latin typeface="Segoe UI" pitchFamily="34" charset="0"/>
                          <a:ea typeface="Segoe UI" pitchFamily="34" charset="0"/>
                          <a:cs typeface="Segoe UI" pitchFamily="34" charset="0"/>
                        </a:rPr>
                        <a:t>Signed SOW</a:t>
                      </a:r>
                    </a:p>
                    <a:p>
                      <a:pPr marL="342900" indent="-342900" algn="just">
                        <a:buFont typeface="+mj-lt"/>
                        <a:buAutoNum type="arabicPeriod"/>
                      </a:pPr>
                      <a:r>
                        <a:rPr lang="en-US" sz="1200" baseline="0" dirty="0">
                          <a:latin typeface="Segoe UI" pitchFamily="34" charset="0"/>
                          <a:ea typeface="Segoe UI" pitchFamily="34" charset="0"/>
                          <a:cs typeface="Segoe UI" pitchFamily="34" charset="0"/>
                        </a:rPr>
                        <a:t>Lessons Learnt from Previous Migration</a:t>
                      </a:r>
                    </a:p>
                  </a:txBody>
                  <a:tcPr marL="121920" marR="121920">
                    <a:solidFill>
                      <a:schemeClr val="accent3">
                        <a:lumMod val="20000"/>
                        <a:lumOff val="80000"/>
                      </a:schemeClr>
                    </a:solidFill>
                  </a:tcPr>
                </a:tc>
                <a:tc>
                  <a:txBody>
                    <a:bodyPr/>
                    <a:lstStyle/>
                    <a:p>
                      <a:pPr marL="342900" lvl="0" indent="-342900" algn="just">
                        <a:buFont typeface="+mj-lt"/>
                        <a:buAutoNum type="arabicPeriod"/>
                      </a:pPr>
                      <a:r>
                        <a:rPr lang="en-US" sz="1200" b="1" kern="1200" baseline="0" dirty="0">
                          <a:latin typeface="Segoe UI" pitchFamily="34" charset="0"/>
                          <a:ea typeface="Segoe UI" pitchFamily="34" charset="0"/>
                          <a:cs typeface="Segoe UI" pitchFamily="34" charset="0"/>
                        </a:rPr>
                        <a:t>Pre Upgrade Analysis</a:t>
                      </a:r>
                      <a:r>
                        <a:rPr lang="en-US" sz="1200" kern="1200" baseline="0" dirty="0">
                          <a:latin typeface="Segoe UI" pitchFamily="34" charset="0"/>
                          <a:ea typeface="Segoe UI" pitchFamily="34" charset="0"/>
                          <a:cs typeface="Segoe UI" pitchFamily="34" charset="0"/>
                        </a:rPr>
                        <a:t>: Assess following  information / Documentation / environment -</a:t>
                      </a:r>
                    </a:p>
                    <a:p>
                      <a:pPr marL="800100" lvl="1" indent="-342900" algn="just">
                        <a:buFont typeface="+mj-lt"/>
                        <a:buAutoNum type="arabicPeriod"/>
                      </a:pPr>
                      <a:r>
                        <a:rPr lang="en-US" sz="1200" kern="1200" baseline="0" dirty="0">
                          <a:latin typeface="Segoe UI" pitchFamily="34" charset="0"/>
                          <a:ea typeface="Segoe UI" pitchFamily="34" charset="0"/>
                          <a:cs typeface="Segoe UI" pitchFamily="34" charset="0"/>
                        </a:rPr>
                        <a:t>SharePoint farm settings and configurations</a:t>
                      </a:r>
                    </a:p>
                    <a:p>
                      <a:pPr marL="800100" lvl="1" indent="-342900" algn="just">
                        <a:buFont typeface="+mj-lt"/>
                        <a:buAutoNum type="arabicPeriod"/>
                      </a:pPr>
                      <a:r>
                        <a:rPr lang="en-US" sz="1200" kern="1200" baseline="0" dirty="0">
                          <a:latin typeface="Segoe UI" pitchFamily="34" charset="0"/>
                          <a:ea typeface="Segoe UI" pitchFamily="34" charset="0"/>
                          <a:cs typeface="Segoe UI" pitchFamily="34" charset="0"/>
                        </a:rPr>
                        <a:t>Application Customizations, Design elements</a:t>
                      </a:r>
                    </a:p>
                    <a:p>
                      <a:pPr marL="800100" lvl="1" indent="-342900" algn="just">
                        <a:buFont typeface="+mj-lt"/>
                        <a:buAutoNum type="arabicPeriod"/>
                      </a:pPr>
                      <a:r>
                        <a:rPr lang="en-US" sz="1200" kern="1200" baseline="0" dirty="0">
                          <a:latin typeface="Segoe UI" pitchFamily="34" charset="0"/>
                          <a:ea typeface="Segoe UI" pitchFamily="34" charset="0"/>
                          <a:cs typeface="Segoe UI" pitchFamily="34" charset="0"/>
                        </a:rPr>
                        <a:t>Custom / third party controls / data types used</a:t>
                      </a:r>
                    </a:p>
                    <a:p>
                      <a:pPr marL="800100" marR="0" lvl="1"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Site collection and site details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GB" sz="1200" kern="1200" baseline="0" dirty="0">
                          <a:latin typeface="Segoe UI" pitchFamily="34" charset="0"/>
                          <a:ea typeface="Segoe UI" pitchFamily="34" charset="0"/>
                          <a:cs typeface="Segoe UI" pitchFamily="34" charset="0"/>
                        </a:rPr>
                        <a:t>Conduct kick-off/ workshop with key stakeholders to understand the scope, deliverables and business imperatives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Preparation of roll back , cut over &amp; go live plan </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b="1" kern="1200" baseline="0" dirty="0">
                          <a:latin typeface="Segoe UI" pitchFamily="34" charset="0"/>
                          <a:ea typeface="Segoe UI" pitchFamily="34" charset="0"/>
                          <a:cs typeface="Segoe UI" pitchFamily="34" charset="0"/>
                        </a:rPr>
                        <a:t>Application Rationalization</a:t>
                      </a:r>
                      <a:r>
                        <a:rPr lang="en-US" sz="1200" kern="1200" baseline="0" dirty="0">
                          <a:latin typeface="Segoe UI" pitchFamily="34" charset="0"/>
                          <a:ea typeface="Segoe UI" pitchFamily="34" charset="0"/>
                          <a:cs typeface="Segoe UI" pitchFamily="34" charset="0"/>
                        </a:rPr>
                        <a:t>:</a:t>
                      </a:r>
                    </a:p>
                    <a:p>
                      <a:pPr marL="800100" marR="0" lvl="1"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Owner Identification</a:t>
                      </a:r>
                    </a:p>
                    <a:p>
                      <a:pPr marL="800100" marR="0" lvl="1"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Sites Classification &amp; Prioritization</a:t>
                      </a:r>
                    </a:p>
                    <a:p>
                      <a:pPr marL="1257300" marR="0" lvl="2"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Sites to be Decommissioned</a:t>
                      </a:r>
                    </a:p>
                    <a:p>
                      <a:pPr marL="1257300" marR="0" lvl="2"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Sites to be Archived</a:t>
                      </a:r>
                    </a:p>
                    <a:p>
                      <a:pPr marL="1257300" marR="0" lvl="2"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Sites to be Migrated</a:t>
                      </a:r>
                    </a:p>
                    <a:p>
                      <a:pPr marL="800100" marR="0" lvl="1"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Classification of components, Grouping of components</a:t>
                      </a:r>
                    </a:p>
                    <a:p>
                      <a:pPr marL="800100" marR="0" lvl="1"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Identify activity related House Cleaning (including content clean up) such as - Orphaned sites , Multiple document versions , Remove unused web parts, features, solutions, sites etc.</a:t>
                      </a:r>
                      <a:endParaRPr lang="en-GB"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0" indent="0" algn="just" defTabSz="914400" rtl="0" eaLnBrk="1" latinLnBrk="0" hangingPunct="1">
                        <a:buNone/>
                      </a:pPr>
                      <a:endParaRPr lang="en-US" sz="1200" kern="1200" baseline="0" dirty="0">
                        <a:latin typeface="Segoe UI" pitchFamily="34" charset="0"/>
                        <a:ea typeface="Segoe UI" pitchFamily="34" charset="0"/>
                        <a:cs typeface="Segoe UI" pitchFamily="34" charset="0"/>
                      </a:endParaRP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PowerShell Scripts</a:t>
                      </a:r>
                    </a:p>
                    <a:p>
                      <a:pPr marL="342900" indent="-342900" algn="just">
                        <a:buFont typeface="+mj-lt"/>
                        <a:buAutoNum type="arabicPeriod"/>
                      </a:pPr>
                      <a:endParaRPr lang="en-US" sz="1200" kern="1200" baseline="0" dirty="0">
                        <a:latin typeface="Segoe UI" pitchFamily="34" charset="0"/>
                        <a:ea typeface="Segoe UI" pitchFamily="34" charset="0"/>
                        <a:cs typeface="Segoe UI" pitchFamily="34" charset="0"/>
                      </a:endParaRPr>
                    </a:p>
                    <a:p>
                      <a:pPr marL="342900" indent="-342900" algn="just">
                        <a:buFont typeface="+mj-lt"/>
                        <a:buAutoNum type="arabicPeriod"/>
                      </a:pPr>
                      <a:r>
                        <a:rPr lang="en-US" sz="1200" b="1" kern="1200" baseline="0" dirty="0">
                          <a:latin typeface="Segoe UI" pitchFamily="34" charset="0"/>
                          <a:ea typeface="Segoe UI" pitchFamily="34" charset="0"/>
                          <a:cs typeface="Segoe UI" pitchFamily="34" charset="0"/>
                        </a:rPr>
                        <a:t>CAF Pre-Upgrade Analysis Tool</a:t>
                      </a:r>
                    </a:p>
                    <a:p>
                      <a:pPr marL="342900" indent="-342900" algn="just">
                        <a:buFont typeface="+mj-lt"/>
                        <a:buAutoNum type="arabicPeriod"/>
                      </a:pPr>
                      <a:r>
                        <a:rPr lang="en-US" sz="1200" b="1" kern="1200" baseline="0" dirty="0">
                          <a:latin typeface="Segoe UI" pitchFamily="34" charset="0"/>
                          <a:ea typeface="Segoe UI" pitchFamily="34" charset="0"/>
                          <a:cs typeface="Segoe UI" pitchFamily="34" charset="0"/>
                        </a:rPr>
                        <a:t>Application Disposition Tool (ADT)</a:t>
                      </a:r>
                    </a:p>
                    <a:p>
                      <a:pPr algn="just"/>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AutoNum type="arabicPeriod"/>
                      </a:pPr>
                      <a:endParaRPr lang="en-US" sz="1200" kern="1200" baseline="0" dirty="0">
                        <a:latin typeface="Segoe UI" pitchFamily="34" charset="0"/>
                        <a:ea typeface="Segoe UI" pitchFamily="34" charset="0"/>
                        <a:cs typeface="Segoe UI" pitchFamily="34" charset="0"/>
                      </a:endParaRP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Approved Information Collection Worksheet</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Functional and technical grouping</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Sites Classification &amp; Prioritization Worksheet</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Pre Upgrade Analysis Report</a:t>
                      </a:r>
                    </a:p>
                    <a:p>
                      <a:pPr marL="228600" lvl="0" indent="-228600" algn="just" defTabSz="914400" rtl="0" eaLnBrk="1" latinLnBrk="0" hangingPunct="1">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bl>
          </a:graphicData>
        </a:graphic>
      </p:graphicFrame>
      <p:graphicFrame>
        <p:nvGraphicFramePr>
          <p:cNvPr id="4" name="Diagram 3"/>
          <p:cNvGraphicFramePr/>
          <p:nvPr>
            <p:extLst>
              <p:ext uri="{D42A27DB-BD31-4B8C-83A1-F6EECF244321}">
                <p14:modId xmlns:p14="http://schemas.microsoft.com/office/powerpoint/2010/main" val="4156949754"/>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90633" y="174867"/>
            <a:ext cx="5755422"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Project Activities (Discovery)</a:t>
            </a:r>
          </a:p>
        </p:txBody>
      </p:sp>
    </p:spTree>
    <p:extLst>
      <p:ext uri="{BB962C8B-B14F-4D97-AF65-F5344CB8AC3E}">
        <p14:creationId xmlns:p14="http://schemas.microsoft.com/office/powerpoint/2010/main" val="358259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07988694"/>
              </p:ext>
            </p:extLst>
          </p:nvPr>
        </p:nvGraphicFramePr>
        <p:xfrm>
          <a:off x="348342" y="1817767"/>
          <a:ext cx="10727697" cy="4389120"/>
        </p:xfrm>
        <a:graphic>
          <a:graphicData uri="http://schemas.openxmlformats.org/drawingml/2006/table">
            <a:tbl>
              <a:tblPr firstRow="1" bandRow="1">
                <a:tableStyleId>{21E4AEA4-8DFA-4A89-87EB-49C32662AFE0}</a:tableStyleId>
              </a:tblPr>
              <a:tblGrid>
                <a:gridCol w="1479034">
                  <a:extLst>
                    <a:ext uri="{9D8B030D-6E8A-4147-A177-3AD203B41FA5}">
                      <a16:colId xmlns:a16="http://schemas.microsoft.com/office/drawing/2014/main" val="20000"/>
                    </a:ext>
                  </a:extLst>
                </a:gridCol>
                <a:gridCol w="5679553">
                  <a:extLst>
                    <a:ext uri="{9D8B030D-6E8A-4147-A177-3AD203B41FA5}">
                      <a16:colId xmlns:a16="http://schemas.microsoft.com/office/drawing/2014/main" val="20001"/>
                    </a:ext>
                  </a:extLst>
                </a:gridCol>
                <a:gridCol w="1533832">
                  <a:extLst>
                    <a:ext uri="{9D8B030D-6E8A-4147-A177-3AD203B41FA5}">
                      <a16:colId xmlns:a16="http://schemas.microsoft.com/office/drawing/2014/main" val="20002"/>
                    </a:ext>
                  </a:extLst>
                </a:gridCol>
                <a:gridCol w="2035278">
                  <a:extLst>
                    <a:ext uri="{9D8B030D-6E8A-4147-A177-3AD203B41FA5}">
                      <a16:colId xmlns:a16="http://schemas.microsoft.com/office/drawing/2014/main" val="20003"/>
                    </a:ext>
                  </a:extLst>
                </a:gridCol>
              </a:tblGrid>
              <a:tr h="448220">
                <a:tc>
                  <a:txBody>
                    <a:bodyPr/>
                    <a:lstStyle/>
                    <a:p>
                      <a:pPr algn="just"/>
                      <a:r>
                        <a:rPr lang="en-US" sz="1200" dirty="0">
                          <a:latin typeface="Segoe UI" pitchFamily="34" charset="0"/>
                          <a:ea typeface="Segoe UI" pitchFamily="34" charset="0"/>
                          <a:cs typeface="Segoe UI" pitchFamily="34" charset="0"/>
                        </a:rPr>
                        <a:t>Entry Criteria</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Activities</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Tools  To Be Leveraged</a:t>
                      </a:r>
                    </a:p>
                  </a:txBody>
                  <a:tcPr marL="121920" marR="121920">
                    <a:solidFill>
                      <a:schemeClr val="accent1"/>
                    </a:solidFill>
                  </a:tcPr>
                </a:tc>
                <a:tc>
                  <a:txBody>
                    <a:bodyPr/>
                    <a:lstStyle/>
                    <a:p>
                      <a:pPr algn="just"/>
                      <a:r>
                        <a:rPr lang="en-US" sz="1200" dirty="0">
                          <a:latin typeface="Segoe UI" pitchFamily="34" charset="0"/>
                          <a:ea typeface="Segoe UI" pitchFamily="34" charset="0"/>
                          <a:cs typeface="Segoe UI" pitchFamily="34" charset="0"/>
                        </a:rPr>
                        <a:t>Deliverables</a:t>
                      </a:r>
                    </a:p>
                  </a:txBody>
                  <a:tcPr marL="121920" marR="121920">
                    <a:solidFill>
                      <a:schemeClr val="accent1"/>
                    </a:solidFill>
                  </a:tcPr>
                </a:tc>
                <a:extLst>
                  <a:ext uri="{0D108BD9-81ED-4DB2-BD59-A6C34878D82A}">
                    <a16:rowId xmlns:a16="http://schemas.microsoft.com/office/drawing/2014/main" val="10000"/>
                  </a:ext>
                </a:extLst>
              </a:tr>
              <a:tr h="3913588">
                <a:tc>
                  <a:txBody>
                    <a:bodyPr/>
                    <a:lstStyle/>
                    <a:p>
                      <a:pPr marL="285750" indent="-285750" algn="just" defTabSz="914400" rtl="0" eaLnBrk="1" latinLnBrk="0" hangingPunct="1">
                        <a:buFont typeface="Wingdings" pitchFamily="2" charset="2"/>
                        <a:buChar char="ü"/>
                      </a:pPr>
                      <a:endParaRPr lang="en-US" sz="1200" kern="1200" baseline="0" dirty="0">
                        <a:latin typeface="Segoe UI" pitchFamily="34" charset="0"/>
                        <a:ea typeface="Segoe UI" pitchFamily="34" charset="0"/>
                        <a:cs typeface="Segoe UI" pitchFamily="34" charset="0"/>
                      </a:endParaRP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Approved Information Collection Worksheet</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Functional and technical grouping</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Sites Classification &amp; Prioritization Worksheet</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Pre Upgrade Analysis Report</a:t>
                      </a:r>
                    </a:p>
                  </a:txBody>
                  <a:tcPr marL="121920" marR="121920">
                    <a:solidFill>
                      <a:schemeClr val="accent3">
                        <a:lumMod val="20000"/>
                        <a:lumOff val="80000"/>
                      </a:schemeClr>
                    </a:solidFill>
                  </a:tcPr>
                </a:tc>
                <a:tc>
                  <a:txBody>
                    <a:bodyPr/>
                    <a:lstStyle/>
                    <a:p>
                      <a:pPr marL="285750" indent="-285750" algn="just" defTabSz="914400" rtl="0" eaLnBrk="1" latinLnBrk="0" hangingPunct="1">
                        <a:buFont typeface="+mj-lt"/>
                        <a:buAutoNum type="arabicPeriod"/>
                      </a:pPr>
                      <a:r>
                        <a:rPr lang="en-US" sz="1200" b="1" kern="1200" baseline="0" dirty="0">
                          <a:latin typeface="Segoe UI" pitchFamily="34" charset="0"/>
                          <a:ea typeface="Segoe UI" pitchFamily="34" charset="0"/>
                          <a:cs typeface="Segoe UI" pitchFamily="34" charset="0"/>
                        </a:rPr>
                        <a:t>Project Planning – </a:t>
                      </a:r>
                      <a:r>
                        <a:rPr lang="en-US" sz="1200" b="0" kern="1200" baseline="0" dirty="0">
                          <a:latin typeface="Segoe UI" pitchFamily="34" charset="0"/>
                          <a:ea typeface="Segoe UI" pitchFamily="34" charset="0"/>
                          <a:cs typeface="Segoe UI" pitchFamily="34" charset="0"/>
                        </a:rPr>
                        <a:t>Finalize delivery methodology, iterations, schedule.</a:t>
                      </a:r>
                      <a:endParaRPr lang="en-US" sz="1200" b="1" kern="1200" baseline="0" dirty="0">
                        <a:latin typeface="Segoe UI" pitchFamily="34" charset="0"/>
                        <a:ea typeface="Segoe UI" pitchFamily="34" charset="0"/>
                        <a:cs typeface="Segoe UI" pitchFamily="34" charset="0"/>
                      </a:endParaRPr>
                    </a:p>
                    <a:p>
                      <a:pPr marL="285750" indent="-285750" algn="just" defTabSz="914400" rtl="0" eaLnBrk="1" latinLnBrk="0" hangingPunct="1">
                        <a:buFont typeface="+mj-lt"/>
                        <a:buAutoNum type="arabicPeriod"/>
                      </a:pPr>
                      <a:r>
                        <a:rPr lang="en-US" sz="1200" b="1" kern="1200" baseline="0" dirty="0">
                          <a:latin typeface="Segoe UI" pitchFamily="34" charset="0"/>
                          <a:ea typeface="Segoe UI" pitchFamily="34" charset="0"/>
                          <a:cs typeface="Segoe UI" pitchFamily="34" charset="0"/>
                        </a:rPr>
                        <a:t>Estimation Validation</a:t>
                      </a:r>
                      <a:r>
                        <a:rPr lang="en-US" sz="1200" kern="1200" baseline="0" dirty="0">
                          <a:latin typeface="Segoe UI" pitchFamily="34" charset="0"/>
                          <a:ea typeface="Segoe UI" pitchFamily="34" charset="0"/>
                          <a:cs typeface="Segoe UI" pitchFamily="34" charset="0"/>
                        </a:rPr>
                        <a:t>, As per identified priority , sequence out the site collection/sites for migration on the identified platform</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Define Migration Strategy &amp; </a:t>
                      </a:r>
                      <a:r>
                        <a:rPr lang="en-US" sz="1200" b="1" kern="1200" baseline="0" dirty="0">
                          <a:latin typeface="Segoe UI" pitchFamily="34" charset="0"/>
                          <a:ea typeface="Segoe UI" pitchFamily="34" charset="0"/>
                          <a:cs typeface="Segoe UI" pitchFamily="34" charset="0"/>
                        </a:rPr>
                        <a:t>Roadmap</a:t>
                      </a:r>
                      <a:r>
                        <a:rPr lang="en-US" sz="1200" kern="1200" baseline="0" dirty="0">
                          <a:latin typeface="Segoe UI" pitchFamily="34" charset="0"/>
                          <a:ea typeface="Segoe UI" pitchFamily="34" charset="0"/>
                          <a:cs typeface="Segoe UI" pitchFamily="34" charset="0"/>
                        </a:rPr>
                        <a:t>, Identify Migration tool and hosting, Decide the migration strategy-partial or at one go, Decide on customization area- what can go, and can be left.</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Pilot Migration</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Centralized Branding – </a:t>
                      </a:r>
                      <a:r>
                        <a:rPr lang="en-US" sz="1200" kern="1200" baseline="0" dirty="0" err="1">
                          <a:latin typeface="Segoe UI" pitchFamily="34" charset="0"/>
                          <a:ea typeface="Segoe UI" pitchFamily="34" charset="0"/>
                          <a:cs typeface="Segoe UI" pitchFamily="34" charset="0"/>
                        </a:rPr>
                        <a:t>css</a:t>
                      </a:r>
                      <a:r>
                        <a:rPr lang="en-US" sz="1200" kern="1200" baseline="0" dirty="0">
                          <a:latin typeface="Segoe UI" pitchFamily="34" charset="0"/>
                          <a:ea typeface="Segoe UI" pitchFamily="34" charset="0"/>
                          <a:cs typeface="Segoe UI" pitchFamily="34" charset="0"/>
                        </a:rPr>
                        <a:t>/logo/look &amp; feel</a:t>
                      </a:r>
                    </a:p>
                    <a:p>
                      <a:pPr marL="285750" marR="0" indent="-28575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Define the decision tree for each site collection decided for migration and identify the target platform, the owners, contributors and readers</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Define the migration schedule for each SC (breaking down into multiple batches) depending on the complexity on customization or data volume.</a:t>
                      </a:r>
                    </a:p>
                    <a:p>
                      <a:pPr marL="285750" marR="0" indent="-28575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Plan the schedule for preparation of test plan , test cases , test scripts, Redesigning information architecture</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Get into </a:t>
                      </a:r>
                      <a:r>
                        <a:rPr lang="en-US" sz="1200" b="1" kern="1200" baseline="0" dirty="0">
                          <a:latin typeface="Segoe UI" pitchFamily="34" charset="0"/>
                          <a:ea typeface="Segoe UI" pitchFamily="34" charset="0"/>
                          <a:cs typeface="Segoe UI" pitchFamily="34" charset="0"/>
                        </a:rPr>
                        <a:t>agreement with business owners </a:t>
                      </a:r>
                      <a:r>
                        <a:rPr lang="en-US" sz="1200" kern="1200" baseline="0" dirty="0">
                          <a:latin typeface="Segoe UI" pitchFamily="34" charset="0"/>
                          <a:ea typeface="Segoe UI" pitchFamily="34" charset="0"/>
                          <a:cs typeface="Segoe UI" pitchFamily="34" charset="0"/>
                        </a:rPr>
                        <a:t>for identified platform and features that will be provided/not-provided. </a:t>
                      </a:r>
                    </a:p>
                    <a:p>
                      <a:pPr marL="285750" indent="-285750" algn="just" defTabSz="914400" rtl="0" eaLnBrk="1" latinLnBrk="0" hangingPunct="1">
                        <a:buFont typeface="+mj-lt"/>
                        <a:buAutoNum type="arabicPeriod"/>
                      </a:pPr>
                      <a:r>
                        <a:rPr lang="en-US" sz="1200" dirty="0">
                          <a:latin typeface="Segoe UI" pitchFamily="34" charset="0"/>
                          <a:ea typeface="Segoe UI" pitchFamily="34" charset="0"/>
                          <a:cs typeface="Segoe UI" pitchFamily="34" charset="0"/>
                        </a:rPr>
                        <a:t>Provision </a:t>
                      </a:r>
                      <a:r>
                        <a:rPr lang="en-AU" sz="1200" dirty="0">
                          <a:latin typeface="Segoe UI" pitchFamily="34" charset="0"/>
                          <a:ea typeface="Segoe UI" pitchFamily="34" charset="0"/>
                          <a:cs typeface="Segoe UI" pitchFamily="34" charset="0"/>
                        </a:rPr>
                        <a:t>Office 365 tenant and set up infrastructure </a:t>
                      </a:r>
                      <a:endParaRPr lang="en-US" sz="1200" kern="1200" baseline="0" dirty="0">
                        <a:latin typeface="Segoe UI" pitchFamily="34" charset="0"/>
                        <a:ea typeface="Segoe UI" pitchFamily="34" charset="0"/>
                        <a:cs typeface="Segoe UI" pitchFamily="34" charset="0"/>
                      </a:endParaRP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Define C</a:t>
                      </a:r>
                      <a:r>
                        <a:rPr lang="en-AU" sz="1200" dirty="0">
                          <a:latin typeface="Segoe UI" pitchFamily="34" charset="0"/>
                          <a:ea typeface="Segoe UI" pitchFamily="34" charset="0"/>
                          <a:cs typeface="Segoe UI" pitchFamily="34" charset="0"/>
                        </a:rPr>
                        <a:t>ommunication,</a:t>
                      </a:r>
                      <a:r>
                        <a:rPr lang="en-AU" sz="1200" baseline="0" dirty="0">
                          <a:latin typeface="Segoe UI" pitchFamily="34" charset="0"/>
                          <a:ea typeface="Segoe UI" pitchFamily="34" charset="0"/>
                          <a:cs typeface="Segoe UI" pitchFamily="34" charset="0"/>
                        </a:rPr>
                        <a:t> </a:t>
                      </a:r>
                      <a:r>
                        <a:rPr lang="en-AU" sz="1200" b="1" baseline="0" dirty="0">
                          <a:latin typeface="Segoe UI" pitchFamily="34" charset="0"/>
                          <a:ea typeface="Segoe UI" pitchFamily="34" charset="0"/>
                          <a:cs typeface="Segoe UI" pitchFamily="34" charset="0"/>
                        </a:rPr>
                        <a:t>Adoption </a:t>
                      </a:r>
                      <a:r>
                        <a:rPr lang="en-US" sz="1200" b="1" dirty="0">
                          <a:latin typeface="Segoe UI" pitchFamily="34" charset="0"/>
                          <a:ea typeface="Segoe UI" pitchFamily="34" charset="0"/>
                          <a:cs typeface="Segoe UI" pitchFamily="34" charset="0"/>
                        </a:rPr>
                        <a:t>&amp; training plan</a:t>
                      </a:r>
                      <a:endParaRPr lang="en-US" sz="1200" b="1" kern="1200" baseline="0" dirty="0">
                        <a:latin typeface="Segoe UI" pitchFamily="34" charset="0"/>
                        <a:ea typeface="Segoe UI" pitchFamily="34" charset="0"/>
                        <a:cs typeface="Segoe UI" pitchFamily="34" charset="0"/>
                      </a:endParaRP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Define rollback plan, Creation of remediation scripts</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Optimization or re-design of identified custom components</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Strategize the </a:t>
                      </a:r>
                      <a:r>
                        <a:rPr lang="en-US" sz="1200" b="1" kern="1200" baseline="0" dirty="0">
                          <a:latin typeface="Segoe UI" pitchFamily="34" charset="0"/>
                          <a:ea typeface="Segoe UI" pitchFamily="34" charset="0"/>
                          <a:cs typeface="Segoe UI" pitchFamily="34" charset="0"/>
                        </a:rPr>
                        <a:t>Acceptance criteria</a:t>
                      </a:r>
                      <a:endParaRPr lang="en-US" sz="1200" b="1"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0" indent="0" algn="just" defTabSz="914400" rtl="0" eaLnBrk="1" latinLnBrk="0" hangingPunct="1">
                        <a:buNone/>
                      </a:pPr>
                      <a:endParaRPr lang="en-US" sz="1200" kern="1200" baseline="0" dirty="0">
                        <a:latin typeface="Segoe UI" pitchFamily="34" charset="0"/>
                        <a:ea typeface="Segoe UI" pitchFamily="34" charset="0"/>
                        <a:cs typeface="Segoe UI" pitchFamily="34" charset="0"/>
                      </a:endParaRPr>
                    </a:p>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CAF Tool – </a:t>
                      </a:r>
                      <a:r>
                        <a:rPr lang="en-US" sz="1200" b="1" kern="1200" baseline="0" dirty="0">
                          <a:latin typeface="Segoe UI" pitchFamily="34" charset="0"/>
                          <a:ea typeface="Segoe UI" pitchFamily="34" charset="0"/>
                          <a:cs typeface="Segoe UI" pitchFamily="34" charset="0"/>
                        </a:rPr>
                        <a:t>Strategic Layer for Roadmap</a:t>
                      </a:r>
                    </a:p>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Application Disposition Tool (ADT)</a:t>
                      </a:r>
                    </a:p>
                    <a:p>
                      <a:pPr marL="228600" indent="-228600" algn="just">
                        <a:buFont typeface="+mj-lt"/>
                        <a:buAutoNum type="arabicPeriod"/>
                      </a:pPr>
                      <a:r>
                        <a:rPr lang="en-US" sz="1200" b="1" kern="1200" baseline="0" dirty="0">
                          <a:latin typeface="Segoe UI" pitchFamily="34" charset="0"/>
                          <a:ea typeface="Segoe UI" pitchFamily="34" charset="0"/>
                          <a:cs typeface="Segoe UI" pitchFamily="34" charset="0"/>
                        </a:rPr>
                        <a:t>CAF Hosting Decision Matrix Tool</a:t>
                      </a:r>
                    </a:p>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PowerShell Scripts</a:t>
                      </a:r>
                    </a:p>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Visual Studio 2013 &amp; Online IDE – Napa</a:t>
                      </a:r>
                    </a:p>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Identified Migration Tool</a:t>
                      </a:r>
                    </a:p>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Identified UX design tool</a:t>
                      </a:r>
                    </a:p>
                    <a:p>
                      <a:pPr algn="just"/>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l"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Approved Project Plan  Worksheet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List of additional demand raised (if any)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Rollback plan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Migration Strategy Document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Migration Decision Tree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Communication &amp; Training Plan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Migration test plan , test cases , test scripts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Remediation Scripts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Solution Upgrade design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Pilot Migration report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Sample site with new branding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Acceptance Criteria</a:t>
                      </a: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bl>
          </a:graphicData>
        </a:graphic>
      </p:graphicFrame>
      <p:sp>
        <p:nvSpPr>
          <p:cNvPr id="6" name="TextBox 5"/>
          <p:cNvSpPr txBox="1"/>
          <p:nvPr/>
        </p:nvSpPr>
        <p:spPr>
          <a:xfrm>
            <a:off x="190633" y="174867"/>
            <a:ext cx="5569923"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Project Activities (Planning)</a:t>
            </a:r>
          </a:p>
        </p:txBody>
      </p:sp>
      <p:graphicFrame>
        <p:nvGraphicFramePr>
          <p:cNvPr id="7" name="Diagram 6"/>
          <p:cNvGraphicFramePr/>
          <p:nvPr>
            <p:extLst>
              <p:ext uri="{D42A27DB-BD31-4B8C-83A1-F6EECF244321}">
                <p14:modId xmlns:p14="http://schemas.microsoft.com/office/powerpoint/2010/main" val="3023641109"/>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232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20081027"/>
              </p:ext>
            </p:extLst>
          </p:nvPr>
        </p:nvGraphicFramePr>
        <p:xfrm>
          <a:off x="372729" y="1842150"/>
          <a:ext cx="10100012" cy="4389120"/>
        </p:xfrm>
        <a:graphic>
          <a:graphicData uri="http://schemas.openxmlformats.org/drawingml/2006/table">
            <a:tbl>
              <a:tblPr firstRow="1" bandRow="1">
                <a:tableStyleId>{21E4AEA4-8DFA-4A89-87EB-49C32662AFE0}</a:tableStyleId>
              </a:tblPr>
              <a:tblGrid>
                <a:gridCol w="1913271">
                  <a:extLst>
                    <a:ext uri="{9D8B030D-6E8A-4147-A177-3AD203B41FA5}">
                      <a16:colId xmlns:a16="http://schemas.microsoft.com/office/drawing/2014/main" val="20000"/>
                    </a:ext>
                  </a:extLst>
                </a:gridCol>
                <a:gridCol w="4457701">
                  <a:extLst>
                    <a:ext uri="{9D8B030D-6E8A-4147-A177-3AD203B41FA5}">
                      <a16:colId xmlns:a16="http://schemas.microsoft.com/office/drawing/2014/main" val="20001"/>
                    </a:ext>
                  </a:extLst>
                </a:gridCol>
                <a:gridCol w="1557338">
                  <a:extLst>
                    <a:ext uri="{9D8B030D-6E8A-4147-A177-3AD203B41FA5}">
                      <a16:colId xmlns:a16="http://schemas.microsoft.com/office/drawing/2014/main" val="20002"/>
                    </a:ext>
                  </a:extLst>
                </a:gridCol>
                <a:gridCol w="2171702">
                  <a:extLst>
                    <a:ext uri="{9D8B030D-6E8A-4147-A177-3AD203B41FA5}">
                      <a16:colId xmlns:a16="http://schemas.microsoft.com/office/drawing/2014/main" val="20003"/>
                    </a:ext>
                  </a:extLst>
                </a:gridCol>
              </a:tblGrid>
              <a:tr h="235215">
                <a:tc>
                  <a:txBody>
                    <a:bodyPr/>
                    <a:lstStyle/>
                    <a:p>
                      <a:pPr marL="0" indent="0" algn="just">
                        <a:buFont typeface="+mj-lt"/>
                        <a:buNone/>
                      </a:pPr>
                      <a:r>
                        <a:rPr lang="en-US" sz="1200" dirty="0">
                          <a:latin typeface="Segoe UI" pitchFamily="34" charset="0"/>
                          <a:ea typeface="Segoe UI" pitchFamily="34" charset="0"/>
                          <a:cs typeface="Segoe UI" pitchFamily="34" charset="0"/>
                        </a:rPr>
                        <a:t>Entry Criteria</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Activities</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Tools To Be Leveraged</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Deliverables</a:t>
                      </a:r>
                    </a:p>
                  </a:txBody>
                  <a:tcPr marL="121920" marR="121920">
                    <a:solidFill>
                      <a:schemeClr val="accent1"/>
                    </a:solidFill>
                  </a:tcPr>
                </a:tc>
                <a:extLst>
                  <a:ext uri="{0D108BD9-81ED-4DB2-BD59-A6C34878D82A}">
                    <a16:rowId xmlns:a16="http://schemas.microsoft.com/office/drawing/2014/main" val="10000"/>
                  </a:ext>
                </a:extLst>
              </a:tr>
              <a:tr h="3777886">
                <a:tc>
                  <a:txBody>
                    <a:bodyPr/>
                    <a:lstStyle/>
                    <a:p>
                      <a:pPr marL="342900" lvl="0" indent="-3429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Approved Plan  Worksheet</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List of additional demand raised (if any)</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Rollback plan</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Migration Strategy Document</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Migration Decision Tree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Communication &amp; Training plan</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Upgraded Solutions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Migration test plan , test cases, test scripts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Remediation Scripts</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Acceptance Criteria</a:t>
                      </a: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0" indent="0" algn="just" defTabSz="914400" rtl="0" eaLnBrk="1" latinLnBrk="0" hangingPunct="1">
                        <a:buFont typeface="+mj-lt"/>
                        <a:buNone/>
                      </a:pPr>
                      <a:r>
                        <a:rPr lang="en-US" sz="1200" b="1" kern="1200" baseline="0" dirty="0">
                          <a:latin typeface="Segoe UI" pitchFamily="34" charset="0"/>
                          <a:ea typeface="Segoe UI" pitchFamily="34" charset="0"/>
                          <a:cs typeface="Segoe UI" pitchFamily="34" charset="0"/>
                        </a:rPr>
                        <a:t>Prerequisites</a:t>
                      </a:r>
                    </a:p>
                    <a:p>
                      <a:pPr marL="228600" indent="-228600" algn="just" defTabSz="914400" rtl="0" eaLnBrk="1" latinLnBrk="0" hangingPunct="1">
                        <a:buFont typeface="+mj-lt"/>
                        <a:buAutoNum type="arabicPeriod"/>
                      </a:pPr>
                      <a:r>
                        <a:rPr lang="en-US" sz="1200" b="1" kern="1200" baseline="0" dirty="0">
                          <a:latin typeface="Segoe UI" pitchFamily="34" charset="0"/>
                          <a:ea typeface="Segoe UI" pitchFamily="34" charset="0"/>
                          <a:cs typeface="Segoe UI" pitchFamily="34" charset="0"/>
                        </a:rPr>
                        <a:t>High Dependency –</a:t>
                      </a:r>
                    </a:p>
                    <a:p>
                      <a:pPr marL="685800" lvl="1" indent="-228600" algn="just" defTabSz="914400" rtl="0" eaLnBrk="1" latinLnBrk="0" hangingPunct="1">
                        <a:spcBef>
                          <a:spcPts val="0"/>
                        </a:spcBef>
                        <a:buFont typeface="+mj-lt"/>
                        <a:buAutoNum type="arabicPeriod"/>
                      </a:pPr>
                      <a:r>
                        <a:rPr lang="en-US" sz="1200" kern="1200" dirty="0">
                          <a:solidFill>
                            <a:schemeClr val="dk1"/>
                          </a:solidFill>
                          <a:latin typeface="Segoe UI" pitchFamily="34" charset="0"/>
                          <a:ea typeface="Segoe UI" pitchFamily="34" charset="0"/>
                          <a:cs typeface="Segoe UI" pitchFamily="34" charset="0"/>
                        </a:rPr>
                        <a:t>Provision </a:t>
                      </a:r>
                      <a:r>
                        <a:rPr lang="en-AU" sz="1200" kern="1200" dirty="0">
                          <a:solidFill>
                            <a:schemeClr val="dk1"/>
                          </a:solidFill>
                          <a:latin typeface="Segoe UI" pitchFamily="34" charset="0"/>
                          <a:ea typeface="Segoe UI" pitchFamily="34" charset="0"/>
                          <a:cs typeface="Segoe UI" pitchFamily="34" charset="0"/>
                        </a:rPr>
                        <a:t>Office 365 tenant and set up infrastructure - includes the completion of identity synchronisation, user licenses and site structure.</a:t>
                      </a:r>
                    </a:p>
                    <a:p>
                      <a:pPr marL="685800" lvl="1" indent="-228600" algn="just" defTabSz="914400" rtl="0" eaLnBrk="1" latinLnBrk="0" hangingPunct="1">
                        <a:spcBef>
                          <a:spcPts val="0"/>
                        </a:spcBef>
                        <a:buFont typeface="+mj-lt"/>
                        <a:buAutoNum type="arabicPeriod"/>
                      </a:pPr>
                      <a:r>
                        <a:rPr lang="en-AU" sz="1200" kern="1200" dirty="0">
                          <a:solidFill>
                            <a:schemeClr val="dk1"/>
                          </a:solidFill>
                          <a:latin typeface="Segoe UI" pitchFamily="34" charset="0"/>
                          <a:ea typeface="Segoe UI" pitchFamily="34" charset="0"/>
                          <a:cs typeface="Segoe UI" pitchFamily="34" charset="0"/>
                        </a:rPr>
                        <a:t>Information Architecture - SharePoint Online only supports one web application with multiple host-name site collections. </a:t>
                      </a:r>
                    </a:p>
                    <a:p>
                      <a:pPr marL="685800" lvl="1" indent="-228600" algn="just" defTabSz="914400" rtl="0" eaLnBrk="1" latinLnBrk="0" hangingPunct="1">
                        <a:spcBef>
                          <a:spcPts val="0"/>
                        </a:spcBef>
                        <a:buFont typeface="+mj-lt"/>
                        <a:buAutoNum type="arabicPeriod"/>
                      </a:pPr>
                      <a:r>
                        <a:rPr lang="en-AU" sz="1200" kern="1200" dirty="0">
                          <a:solidFill>
                            <a:schemeClr val="dk1"/>
                          </a:solidFill>
                          <a:latin typeface="Segoe UI" pitchFamily="34" charset="0"/>
                          <a:ea typeface="Segoe UI" pitchFamily="34" charset="0"/>
                          <a:cs typeface="Segoe UI" pitchFamily="34" charset="0"/>
                        </a:rPr>
                        <a:t>Clean Up – Make sure that its legacy environments are functioning in a </a:t>
                      </a:r>
                      <a:r>
                        <a:rPr lang="en-AU" sz="1200" dirty="0">
                          <a:latin typeface="Segoe UI" pitchFamily="34" charset="0"/>
                          <a:ea typeface="Segoe UI" pitchFamily="34" charset="0"/>
                          <a:cs typeface="Segoe UI" pitchFamily="34" charset="0"/>
                        </a:rPr>
                        <a:t>healthy state</a:t>
                      </a:r>
                    </a:p>
                    <a:p>
                      <a:pPr marL="228600" indent="-228600" algn="just">
                        <a:spcBef>
                          <a:spcPts val="667"/>
                        </a:spcBef>
                        <a:buFont typeface="+mj-lt"/>
                        <a:buAutoNum type="arabicPeriod"/>
                      </a:pPr>
                      <a:r>
                        <a:rPr lang="en-AU" sz="1200" b="1" kern="1200" baseline="0" dirty="0">
                          <a:solidFill>
                            <a:schemeClr val="dk1"/>
                          </a:solidFill>
                          <a:latin typeface="Segoe UI" pitchFamily="34" charset="0"/>
                          <a:ea typeface="Segoe UI" pitchFamily="34" charset="0"/>
                          <a:cs typeface="Segoe UI" pitchFamily="34" charset="0"/>
                        </a:rPr>
                        <a:t>Medium to High Dependency –</a:t>
                      </a:r>
                    </a:p>
                    <a:p>
                      <a:pPr marL="685800" lvl="1" indent="-228600" algn="just">
                        <a:spcBef>
                          <a:spcPts val="667"/>
                        </a:spcBef>
                        <a:buFont typeface="+mj-lt"/>
                        <a:buAutoNum type="arabicPeriod"/>
                      </a:pPr>
                      <a:r>
                        <a:rPr lang="en-US" sz="1200" dirty="0">
                          <a:latin typeface="Segoe UI" pitchFamily="34" charset="0"/>
                          <a:ea typeface="Segoe UI" pitchFamily="34" charset="0"/>
                          <a:cs typeface="Segoe UI" pitchFamily="34" charset="0"/>
                        </a:rPr>
                        <a:t>SSO: STS token would need to change to compatible versions</a:t>
                      </a:r>
                    </a:p>
                    <a:p>
                      <a:pPr marL="685800" lvl="1" indent="-228600" algn="just">
                        <a:spcBef>
                          <a:spcPts val="400"/>
                        </a:spcBef>
                        <a:buFont typeface="+mj-lt"/>
                        <a:buAutoNum type="arabicPeriod"/>
                      </a:pPr>
                      <a:r>
                        <a:rPr lang="en-AU" sz="1200" dirty="0">
                          <a:latin typeface="Segoe UI" pitchFamily="34" charset="0"/>
                          <a:ea typeface="Segoe UI" pitchFamily="34" charset="0"/>
                          <a:cs typeface="Segoe UI" pitchFamily="34" charset="0"/>
                        </a:rPr>
                        <a:t>Training -  Recommended that client should plan SharePoint Online training sessions</a:t>
                      </a:r>
                    </a:p>
                    <a:p>
                      <a:pPr marL="685800" lvl="1" indent="-228600" algn="just">
                        <a:spcBef>
                          <a:spcPts val="400"/>
                        </a:spcBef>
                        <a:buFont typeface="+mj-lt"/>
                        <a:buAutoNum type="arabicPeriod"/>
                      </a:pPr>
                      <a:r>
                        <a:rPr lang="en-AU" sz="1200" dirty="0">
                          <a:latin typeface="Segoe UI" pitchFamily="34" charset="0"/>
                          <a:ea typeface="Segoe UI" pitchFamily="34" charset="0"/>
                          <a:cs typeface="Segoe UI" pitchFamily="34" charset="0"/>
                        </a:rPr>
                        <a:t>Communication Management - Come up with a detailed communication plan (</a:t>
                      </a:r>
                      <a:r>
                        <a:rPr lang="en-US" sz="1200" dirty="0">
                          <a:latin typeface="Segoe UI" pitchFamily="34" charset="0"/>
                          <a:ea typeface="Segoe UI" pitchFamily="34" charset="0"/>
                          <a:cs typeface="Segoe UI" pitchFamily="34" charset="0"/>
                        </a:rPr>
                        <a:t>including Campaigning , Promotion , User Awareness etc.) across multiple Geo’s</a:t>
                      </a:r>
                    </a:p>
                  </a:txBody>
                  <a:tcPr marL="121920" marR="121920">
                    <a:solidFill>
                      <a:schemeClr val="accent2">
                        <a:lumMod val="20000"/>
                        <a:lumOff val="80000"/>
                      </a:schemeClr>
                    </a:solidFill>
                  </a:tcPr>
                </a:tc>
                <a:tc>
                  <a:txBody>
                    <a:bodyPr/>
                    <a:lstStyle/>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PowerShell Scripts</a:t>
                      </a: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Identified Migration Tool</a:t>
                      </a: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Identified Testing Tool</a:t>
                      </a: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HCL’s Reusable Components (based on detailed design)</a:t>
                      </a:r>
                    </a:p>
                    <a:p>
                      <a:pPr marL="342900" indent="-3429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CAF Tool for governance </a:t>
                      </a:r>
                    </a:p>
                  </a:txBody>
                  <a:tcPr marL="121920" marR="121920">
                    <a:solidFill>
                      <a:schemeClr val="accent5">
                        <a:lumMod val="20000"/>
                        <a:lumOff val="80000"/>
                      </a:schemeClr>
                    </a:solidFill>
                  </a:tcPr>
                </a:tc>
                <a:tc>
                  <a:txBody>
                    <a:bodyPr/>
                    <a:lstStyle/>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List of sites migrated to new platform (along with Url)</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Scope Document- having list of functionalities not implemented, testing summary and open issues (if any)</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Defect tracking sheet</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Workbook-TFS urls for all scripts, in house developed component s along with their usage, design, deployment etc.</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Workbook- list of upgraded solutions &amp; 3rd party solutions (along with license details) and their deployment steps</a:t>
                      </a:r>
                    </a:p>
                  </a:txBody>
                  <a:tcPr marL="121920" marR="121920">
                    <a:solidFill>
                      <a:srgbClr val="FFFF99"/>
                    </a:solidFill>
                  </a:tcPr>
                </a:tc>
                <a:extLst>
                  <a:ext uri="{0D108BD9-81ED-4DB2-BD59-A6C34878D82A}">
                    <a16:rowId xmlns:a16="http://schemas.microsoft.com/office/drawing/2014/main" val="10001"/>
                  </a:ext>
                </a:extLst>
              </a:tr>
            </a:tbl>
          </a:graphicData>
        </a:graphic>
      </p:graphicFrame>
      <p:sp>
        <p:nvSpPr>
          <p:cNvPr id="6" name="TextBox 5"/>
          <p:cNvSpPr txBox="1"/>
          <p:nvPr/>
        </p:nvSpPr>
        <p:spPr>
          <a:xfrm>
            <a:off x="190633" y="174867"/>
            <a:ext cx="6375656"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Project Activities (Execution) - 1</a:t>
            </a:r>
          </a:p>
        </p:txBody>
      </p:sp>
      <p:graphicFrame>
        <p:nvGraphicFramePr>
          <p:cNvPr id="7" name="Diagram 6"/>
          <p:cNvGraphicFramePr/>
          <p:nvPr>
            <p:extLst>
              <p:ext uri="{D42A27DB-BD31-4B8C-83A1-F6EECF244321}">
                <p14:modId xmlns:p14="http://schemas.microsoft.com/office/powerpoint/2010/main" val="3636414156"/>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325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34640751"/>
              </p:ext>
            </p:extLst>
          </p:nvPr>
        </p:nvGraphicFramePr>
        <p:xfrm>
          <a:off x="348345" y="1817768"/>
          <a:ext cx="10138682" cy="4450080"/>
        </p:xfrm>
        <a:graphic>
          <a:graphicData uri="http://schemas.openxmlformats.org/drawingml/2006/table">
            <a:tbl>
              <a:tblPr firstRow="1" bandRow="1">
                <a:tableStyleId>{21E4AEA4-8DFA-4A89-87EB-49C32662AFE0}</a:tableStyleId>
              </a:tblPr>
              <a:tblGrid>
                <a:gridCol w="1939706">
                  <a:extLst>
                    <a:ext uri="{9D8B030D-6E8A-4147-A177-3AD203B41FA5}">
                      <a16:colId xmlns:a16="http://schemas.microsoft.com/office/drawing/2014/main" val="20000"/>
                    </a:ext>
                  </a:extLst>
                </a:gridCol>
                <a:gridCol w="4584237">
                  <a:extLst>
                    <a:ext uri="{9D8B030D-6E8A-4147-A177-3AD203B41FA5}">
                      <a16:colId xmlns:a16="http://schemas.microsoft.com/office/drawing/2014/main" val="20001"/>
                    </a:ext>
                  </a:extLst>
                </a:gridCol>
                <a:gridCol w="1971676">
                  <a:extLst>
                    <a:ext uri="{9D8B030D-6E8A-4147-A177-3AD203B41FA5}">
                      <a16:colId xmlns:a16="http://schemas.microsoft.com/office/drawing/2014/main" val="20002"/>
                    </a:ext>
                  </a:extLst>
                </a:gridCol>
                <a:gridCol w="1643063">
                  <a:extLst>
                    <a:ext uri="{9D8B030D-6E8A-4147-A177-3AD203B41FA5}">
                      <a16:colId xmlns:a16="http://schemas.microsoft.com/office/drawing/2014/main" val="20003"/>
                    </a:ext>
                  </a:extLst>
                </a:gridCol>
              </a:tblGrid>
              <a:tr h="239532">
                <a:tc>
                  <a:txBody>
                    <a:bodyPr/>
                    <a:lstStyle/>
                    <a:p>
                      <a:pPr marL="0" indent="0" algn="just">
                        <a:buFont typeface="+mj-lt"/>
                        <a:buNone/>
                      </a:pPr>
                      <a:r>
                        <a:rPr lang="en-US" sz="1200" dirty="0">
                          <a:latin typeface="Segoe UI" pitchFamily="34" charset="0"/>
                          <a:ea typeface="Segoe UI" pitchFamily="34" charset="0"/>
                          <a:cs typeface="Segoe UI" pitchFamily="34" charset="0"/>
                        </a:rPr>
                        <a:t>Entry Criteria</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Activities</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Tools To Be Leveraged</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Deliverables</a:t>
                      </a:r>
                    </a:p>
                  </a:txBody>
                  <a:tcPr marL="121920" marR="121920">
                    <a:solidFill>
                      <a:schemeClr val="accent1"/>
                    </a:solidFill>
                  </a:tcPr>
                </a:tc>
                <a:extLst>
                  <a:ext uri="{0D108BD9-81ED-4DB2-BD59-A6C34878D82A}">
                    <a16:rowId xmlns:a16="http://schemas.microsoft.com/office/drawing/2014/main" val="10000"/>
                  </a:ext>
                </a:extLst>
              </a:tr>
              <a:tr h="1490419">
                <a:tc>
                  <a:txBody>
                    <a:bodyPr/>
                    <a:lstStyle/>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a:spcBef>
                          <a:spcPts val="400"/>
                        </a:spcBef>
                        <a:buFont typeface="+mj-lt"/>
                        <a:buAutoNum type="arabicPeriod"/>
                      </a:pPr>
                      <a:r>
                        <a:rPr lang="en-US" sz="1200" b="1" dirty="0">
                          <a:latin typeface="Segoe UI" pitchFamily="34" charset="0"/>
                          <a:ea typeface="Segoe UI" pitchFamily="34" charset="0"/>
                          <a:cs typeface="Segoe UI" pitchFamily="34" charset="0"/>
                        </a:rPr>
                        <a:t>Medium Dependency </a:t>
                      </a:r>
                      <a:r>
                        <a:rPr lang="en-US" sz="1200" dirty="0">
                          <a:latin typeface="Segoe UI" pitchFamily="34" charset="0"/>
                          <a:ea typeface="Segoe UI" pitchFamily="34" charset="0"/>
                          <a:cs typeface="Segoe UI" pitchFamily="34" charset="0"/>
                        </a:rPr>
                        <a:t>– </a:t>
                      </a:r>
                    </a:p>
                    <a:p>
                      <a:pPr marL="685800" lvl="1" indent="-228600" algn="just">
                        <a:spcBef>
                          <a:spcPts val="400"/>
                        </a:spcBef>
                        <a:buFont typeface="+mj-lt"/>
                        <a:buAutoNum type="arabicPeriod"/>
                      </a:pPr>
                      <a:r>
                        <a:rPr lang="en-AU" sz="1200" dirty="0">
                          <a:latin typeface="Segoe UI" pitchFamily="34" charset="0"/>
                          <a:ea typeface="Segoe UI" pitchFamily="34" charset="0"/>
                          <a:cs typeface="Segoe UI" pitchFamily="34" charset="0"/>
                        </a:rPr>
                        <a:t>External Access – Need to consider whether to grant external users SharePoint Online licenses or treat them as external users and use Office 365 external sharing features</a:t>
                      </a:r>
                      <a:endParaRPr lang="en-US" sz="1200" dirty="0">
                        <a:latin typeface="Segoe UI" pitchFamily="34" charset="0"/>
                        <a:ea typeface="Segoe UI" pitchFamily="34" charset="0"/>
                        <a:cs typeface="Segoe UI" pitchFamily="34" charset="0"/>
                      </a:endParaRPr>
                    </a:p>
                    <a:p>
                      <a:pPr marL="685800" lvl="1" indent="-228600" algn="just">
                        <a:spcBef>
                          <a:spcPts val="800"/>
                        </a:spcBef>
                        <a:buFont typeface="+mj-lt"/>
                        <a:buAutoNum type="arabicPeriod"/>
                      </a:pPr>
                      <a:r>
                        <a:rPr lang="en-AU" sz="1200" dirty="0">
                          <a:latin typeface="Segoe UI" pitchFamily="34" charset="0"/>
                          <a:ea typeface="Segoe UI" pitchFamily="34" charset="0"/>
                          <a:cs typeface="Segoe UI" pitchFamily="34" charset="0"/>
                        </a:rPr>
                        <a:t>Branding - Centralised branding should be established and leverage SharePoint Master Pages and CSS files to create the organizational identity. </a:t>
                      </a:r>
                      <a:endParaRPr lang="en-US" sz="1200" baseline="0" dirty="0">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342900" indent="-3429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Identified UX design tool</a:t>
                      </a:r>
                    </a:p>
                  </a:txBody>
                  <a:tcPr marL="121920" marR="121920">
                    <a:solidFill>
                      <a:schemeClr val="accent5">
                        <a:lumMod val="20000"/>
                        <a:lumOff val="80000"/>
                      </a:schemeClr>
                    </a:solidFill>
                  </a:tcPr>
                </a:tc>
                <a:tc>
                  <a:txBody>
                    <a:bodyPr/>
                    <a:lstStyle/>
                    <a:p>
                      <a:pPr marL="228600" lvl="0" indent="-228600" algn="just" defTabSz="914400" rtl="0" eaLnBrk="1" latinLnBrk="0" hangingPunct="1">
                        <a:buAutoNum type="arabicPeriod"/>
                      </a:pPr>
                      <a:r>
                        <a:rPr lang="en-US" sz="1200" kern="1200" baseline="0" dirty="0">
                          <a:solidFill>
                            <a:schemeClr val="dk1"/>
                          </a:solidFill>
                          <a:latin typeface="Segoe UI" pitchFamily="34" charset="0"/>
                          <a:ea typeface="Segoe UI" pitchFamily="34" charset="0"/>
                          <a:cs typeface="Segoe UI" pitchFamily="34" charset="0"/>
                        </a:rPr>
                        <a:t>O365 sites with new branding</a:t>
                      </a:r>
                    </a:p>
                  </a:txBody>
                  <a:tcPr marL="121920" marR="121920">
                    <a:solidFill>
                      <a:srgbClr val="FFFF99"/>
                    </a:solidFill>
                  </a:tcPr>
                </a:tc>
                <a:extLst>
                  <a:ext uri="{0D108BD9-81ED-4DB2-BD59-A6C34878D82A}">
                    <a16:rowId xmlns:a16="http://schemas.microsoft.com/office/drawing/2014/main" val="10001"/>
                  </a:ext>
                </a:extLst>
              </a:tr>
              <a:tr h="2192997">
                <a:tc>
                  <a:txBody>
                    <a:bodyPr/>
                    <a:lstStyle/>
                    <a:p>
                      <a:pPr marL="342900" lvl="0" indent="-3429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342900" indent="-3429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Metadata mapping</a:t>
                      </a:r>
                    </a:p>
                    <a:p>
                      <a:pPr marL="342900" indent="-3429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Execute migration process (1-1, capability based)</a:t>
                      </a:r>
                    </a:p>
                    <a:p>
                      <a:pPr marL="342900" indent="-3429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Validate content &amp; report issues</a:t>
                      </a:r>
                    </a:p>
                    <a:p>
                      <a:pPr marL="342900" indent="-3429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Fixing defects (if any), Identify breakage patterns</a:t>
                      </a:r>
                    </a:p>
                    <a:p>
                      <a:pPr marL="342900" indent="-3429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Refine remediation scripts</a:t>
                      </a:r>
                    </a:p>
                    <a:p>
                      <a:pPr marL="342900" indent="-342900" algn="just">
                        <a:buFont typeface="+mj-lt"/>
                        <a:buAutoNum type="arabicPeriod"/>
                      </a:pPr>
                      <a:r>
                        <a:rPr lang="en-US" sz="1200" baseline="0" dirty="0">
                          <a:latin typeface="Segoe UI" pitchFamily="34" charset="0"/>
                          <a:ea typeface="Segoe UI" pitchFamily="34" charset="0"/>
                          <a:cs typeface="Segoe UI" pitchFamily="34" charset="0"/>
                        </a:rPr>
                        <a:t>Deploy the upgraded compatible 3</a:t>
                      </a:r>
                      <a:r>
                        <a:rPr lang="en-US" sz="1200" baseline="30000" dirty="0">
                          <a:latin typeface="Segoe UI" pitchFamily="34" charset="0"/>
                          <a:ea typeface="Segoe UI" pitchFamily="34" charset="0"/>
                          <a:cs typeface="Segoe UI" pitchFamily="34" charset="0"/>
                        </a:rPr>
                        <a:t>rd</a:t>
                      </a:r>
                      <a:r>
                        <a:rPr lang="en-US" sz="1200" baseline="0" dirty="0">
                          <a:latin typeface="Segoe UI" pitchFamily="34" charset="0"/>
                          <a:ea typeface="Segoe UI" pitchFamily="34" charset="0"/>
                          <a:cs typeface="Segoe UI" pitchFamily="34" charset="0"/>
                        </a:rPr>
                        <a:t> party components </a:t>
                      </a:r>
                    </a:p>
                    <a:p>
                      <a:pPr marL="342900" indent="-342900" algn="just">
                        <a:buFont typeface="+mj-lt"/>
                        <a:buAutoNum type="arabicPeriod"/>
                      </a:pPr>
                      <a:r>
                        <a:rPr lang="en-US" sz="1200" baseline="0" dirty="0">
                          <a:latin typeface="Segoe UI" pitchFamily="34" charset="0"/>
                          <a:ea typeface="Segoe UI" pitchFamily="34" charset="0"/>
                          <a:cs typeface="Segoe UI" pitchFamily="34" charset="0"/>
                        </a:rPr>
                        <a:t>Deploy the upgraded solutions/apps</a:t>
                      </a:r>
                    </a:p>
                    <a:p>
                      <a:pPr marL="342900" indent="-342900" algn="just">
                        <a:buFont typeface="+mj-lt"/>
                        <a:buAutoNum type="arabicPeriod"/>
                      </a:pPr>
                      <a:r>
                        <a:rPr lang="en-US" sz="1200" b="1" baseline="0" dirty="0">
                          <a:latin typeface="Segoe UI" pitchFamily="34" charset="0"/>
                          <a:ea typeface="Segoe UI" pitchFamily="34" charset="0"/>
                          <a:cs typeface="Segoe UI" pitchFamily="34" charset="0"/>
                        </a:rPr>
                        <a:t>Migrate the site collection/sites (bulk migration as per defined migration sets) on identified platform</a:t>
                      </a:r>
                    </a:p>
                    <a:p>
                      <a:pPr marL="342900" indent="-342900" algn="just">
                        <a:buFont typeface="+mj-lt"/>
                        <a:buAutoNum type="arabicPeriod"/>
                      </a:pPr>
                      <a:r>
                        <a:rPr lang="en-US" sz="1200" b="0" baseline="0" dirty="0">
                          <a:latin typeface="Segoe UI" pitchFamily="34" charset="0"/>
                          <a:ea typeface="Segoe UI" pitchFamily="34" charset="0"/>
                          <a:cs typeface="Segoe UI" pitchFamily="34" charset="0"/>
                        </a:rPr>
                        <a:t>Implement custom branding</a:t>
                      </a:r>
                    </a:p>
                    <a:p>
                      <a:pPr marL="342900" marR="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Execute remediation scripts</a:t>
                      </a:r>
                      <a:endParaRPr lang="en-US" sz="1200" baseline="0" dirty="0">
                        <a:latin typeface="Segoe UI" pitchFamily="34" charset="0"/>
                        <a:ea typeface="Segoe UI" pitchFamily="34" charset="0"/>
                        <a:cs typeface="Segoe UI" pitchFamily="34" charset="0"/>
                      </a:endParaRPr>
                    </a:p>
                    <a:p>
                      <a:pPr marL="342900" marR="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latin typeface="Segoe UI" pitchFamily="34" charset="0"/>
                          <a:ea typeface="Segoe UI" pitchFamily="34" charset="0"/>
                          <a:cs typeface="Segoe UI" pitchFamily="34" charset="0"/>
                        </a:rPr>
                        <a:t>Unit test (including testing of Upgraded and 3</a:t>
                      </a:r>
                      <a:r>
                        <a:rPr lang="en-US" sz="1200" baseline="30000" dirty="0">
                          <a:latin typeface="Segoe UI" pitchFamily="34" charset="0"/>
                          <a:ea typeface="Segoe UI" pitchFamily="34" charset="0"/>
                          <a:cs typeface="Segoe UI" pitchFamily="34" charset="0"/>
                        </a:rPr>
                        <a:t>rd</a:t>
                      </a:r>
                      <a:r>
                        <a:rPr lang="en-US" sz="1200" baseline="0" dirty="0">
                          <a:latin typeface="Segoe UI" pitchFamily="34" charset="0"/>
                          <a:ea typeface="Segoe UI" pitchFamily="34" charset="0"/>
                          <a:cs typeface="Segoe UI" pitchFamily="34" charset="0"/>
                        </a:rPr>
                        <a:t> Party deployed  solutions), bug fixing (if any) &amp; defect tracking</a:t>
                      </a:r>
                    </a:p>
                  </a:txBody>
                  <a:tcPr marL="121920" marR="121920">
                    <a:solidFill>
                      <a:schemeClr val="accent2">
                        <a:lumMod val="20000"/>
                        <a:lumOff val="80000"/>
                      </a:schemeClr>
                    </a:solidFill>
                  </a:tcPr>
                </a:tc>
                <a:tc>
                  <a:txBody>
                    <a:bodyPr/>
                    <a:lstStyle/>
                    <a:p>
                      <a:pPr marL="342900" indent="-342900" algn="just">
                        <a:buFont typeface="+mj-lt"/>
                        <a:buAutoNum type="arabicPeriod"/>
                      </a:pPr>
                      <a:r>
                        <a:rPr lang="en-US" sz="1200" kern="1200" baseline="0" dirty="0" err="1">
                          <a:latin typeface="Segoe UI" pitchFamily="34" charset="0"/>
                          <a:ea typeface="Segoe UI" pitchFamily="34" charset="0"/>
                          <a:cs typeface="Segoe UI" pitchFamily="34" charset="0"/>
                        </a:rPr>
                        <a:t>Powershell</a:t>
                      </a:r>
                      <a:r>
                        <a:rPr lang="en-US" sz="1200" kern="1200" baseline="0" dirty="0">
                          <a:latin typeface="Segoe UI" pitchFamily="34" charset="0"/>
                          <a:ea typeface="Segoe UI" pitchFamily="34" charset="0"/>
                          <a:cs typeface="Segoe UI" pitchFamily="34" charset="0"/>
                        </a:rPr>
                        <a:t> Scripts</a:t>
                      </a: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Identified Migration Tool</a:t>
                      </a: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Identified Testing Tool</a:t>
                      </a:r>
                    </a:p>
                    <a:p>
                      <a:pPr marL="342900" indent="-342900" algn="just">
                        <a:buFont typeface="+mj-lt"/>
                        <a:buAutoNum type="arabicPeriod"/>
                      </a:pPr>
                      <a:r>
                        <a:rPr lang="en-US" sz="1200" kern="1200" baseline="0" dirty="0">
                          <a:latin typeface="Segoe UI" pitchFamily="34" charset="0"/>
                          <a:ea typeface="Segoe UI" pitchFamily="34" charset="0"/>
                          <a:cs typeface="Segoe UI" pitchFamily="34" charset="0"/>
                        </a:rPr>
                        <a:t>HCL’s Reusable Components (based on detailed design)</a:t>
                      </a:r>
                    </a:p>
                    <a:p>
                      <a:pPr marL="342900" indent="-3429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CAF Tool for governance </a:t>
                      </a:r>
                    </a:p>
                  </a:txBody>
                  <a:tcPr marL="121920" marR="121920">
                    <a:solidFill>
                      <a:schemeClr val="accent5">
                        <a:lumMod val="20000"/>
                        <a:lumOff val="80000"/>
                      </a:schemeClr>
                    </a:solidFill>
                  </a:tcPr>
                </a:tc>
                <a:tc>
                  <a:txBody>
                    <a:bodyPr/>
                    <a:lstStyle/>
                    <a:p>
                      <a:pPr marL="228600" lvl="0" indent="-228600" algn="just" defTabSz="914400" rtl="0" eaLnBrk="1" latinLnBrk="0" hangingPunct="1">
                        <a:buAutoNum type="arabicPeriod"/>
                      </a:pPr>
                      <a:r>
                        <a:rPr lang="en-US" sz="1200" kern="1200" baseline="0" dirty="0">
                          <a:solidFill>
                            <a:schemeClr val="dk1"/>
                          </a:solidFill>
                          <a:latin typeface="Segoe UI" pitchFamily="34" charset="0"/>
                          <a:ea typeface="Segoe UI" pitchFamily="34" charset="0"/>
                          <a:cs typeface="Segoe UI" pitchFamily="34" charset="0"/>
                        </a:rPr>
                        <a:t>Migration execution status report</a:t>
                      </a:r>
                    </a:p>
                    <a:p>
                      <a:pPr marL="228600" lvl="0" indent="-228600" algn="just" defTabSz="914400" rtl="0" eaLnBrk="1" latinLnBrk="0" hangingPunct="1">
                        <a:buAutoNum type="arabicPeriod"/>
                      </a:pPr>
                      <a:r>
                        <a:rPr lang="en-US" sz="1200" kern="1200" baseline="0" dirty="0">
                          <a:solidFill>
                            <a:schemeClr val="dk1"/>
                          </a:solidFill>
                          <a:latin typeface="Segoe UI" pitchFamily="34" charset="0"/>
                          <a:ea typeface="Segoe UI" pitchFamily="34" charset="0"/>
                          <a:cs typeface="Segoe UI" pitchFamily="34" charset="0"/>
                        </a:rPr>
                        <a:t>Content migration report</a:t>
                      </a:r>
                    </a:p>
                    <a:p>
                      <a:pPr marL="228600" lvl="0" indent="-228600" algn="just" defTabSz="914400" rtl="0" eaLnBrk="1" latinLnBrk="0" hangingPunct="1">
                        <a:buAutoNum type="arabicPeriod"/>
                      </a:pPr>
                      <a:r>
                        <a:rPr lang="en-US" sz="1200" kern="1200" baseline="0" dirty="0">
                          <a:solidFill>
                            <a:schemeClr val="dk1"/>
                          </a:solidFill>
                          <a:latin typeface="Segoe UI" pitchFamily="34" charset="0"/>
                          <a:ea typeface="Segoe UI" pitchFamily="34" charset="0"/>
                          <a:cs typeface="Segoe UI" pitchFamily="34" charset="0"/>
                        </a:rPr>
                        <a:t>Capability/solution rollout report</a:t>
                      </a:r>
                    </a:p>
                    <a:p>
                      <a:pPr marL="228600" lvl="0" indent="-228600" algn="just" defTabSz="914400" rtl="0" eaLnBrk="1" latinLnBrk="0" hangingPunct="1">
                        <a:buAutoNum type="arabicPeriod"/>
                      </a:pPr>
                      <a:r>
                        <a:rPr lang="en-US" sz="1200" kern="1200" baseline="0" dirty="0">
                          <a:solidFill>
                            <a:schemeClr val="dk1"/>
                          </a:solidFill>
                          <a:latin typeface="Segoe UI" pitchFamily="34" charset="0"/>
                          <a:ea typeface="Segoe UI" pitchFamily="34" charset="0"/>
                          <a:cs typeface="Segoe UI" pitchFamily="34" charset="0"/>
                        </a:rPr>
                        <a:t>Testing status report</a:t>
                      </a:r>
                    </a:p>
                    <a:p>
                      <a:pPr marL="228600" lvl="0" indent="-228600" algn="just" defTabSz="914400" rtl="0" eaLnBrk="1" latinLnBrk="0" hangingPunct="1">
                        <a:buAutoNum type="arabicPeriod"/>
                      </a:pPr>
                      <a:r>
                        <a:rPr lang="en-US" sz="1200" kern="1200" baseline="0" dirty="0">
                          <a:solidFill>
                            <a:schemeClr val="dk1"/>
                          </a:solidFill>
                          <a:latin typeface="Segoe UI" pitchFamily="34" charset="0"/>
                          <a:ea typeface="Segoe UI" pitchFamily="34" charset="0"/>
                          <a:cs typeface="Segoe UI" pitchFamily="34" charset="0"/>
                        </a:rPr>
                        <a:t>Governance reports</a:t>
                      </a: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5" name="Diagram 4"/>
          <p:cNvGraphicFramePr/>
          <p:nvPr>
            <p:extLst>
              <p:ext uri="{D42A27DB-BD31-4B8C-83A1-F6EECF244321}">
                <p14:modId xmlns:p14="http://schemas.microsoft.com/office/powerpoint/2010/main" val="3046420252"/>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375656"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Project Activities (Execution) - 2</a:t>
            </a:r>
          </a:p>
        </p:txBody>
      </p:sp>
    </p:spTree>
    <p:extLst>
      <p:ext uri="{BB962C8B-B14F-4D97-AF65-F5344CB8AC3E}">
        <p14:creationId xmlns:p14="http://schemas.microsoft.com/office/powerpoint/2010/main" val="1157959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81658415"/>
              </p:ext>
            </p:extLst>
          </p:nvPr>
        </p:nvGraphicFramePr>
        <p:xfrm>
          <a:off x="360537" y="1791060"/>
          <a:ext cx="10155064" cy="3840480"/>
        </p:xfrm>
        <a:graphic>
          <a:graphicData uri="http://schemas.openxmlformats.org/drawingml/2006/table">
            <a:tbl>
              <a:tblPr firstRow="1" bandRow="1">
                <a:tableStyleId>{21E4AEA4-8DFA-4A89-87EB-49C32662AFE0}</a:tableStyleId>
              </a:tblPr>
              <a:tblGrid>
                <a:gridCol w="2354088">
                  <a:extLst>
                    <a:ext uri="{9D8B030D-6E8A-4147-A177-3AD203B41FA5}">
                      <a16:colId xmlns:a16="http://schemas.microsoft.com/office/drawing/2014/main" val="20000"/>
                    </a:ext>
                  </a:extLst>
                </a:gridCol>
                <a:gridCol w="4214813">
                  <a:extLst>
                    <a:ext uri="{9D8B030D-6E8A-4147-A177-3AD203B41FA5}">
                      <a16:colId xmlns:a16="http://schemas.microsoft.com/office/drawing/2014/main" val="20001"/>
                    </a:ext>
                  </a:extLst>
                </a:gridCol>
                <a:gridCol w="1772546">
                  <a:extLst>
                    <a:ext uri="{9D8B030D-6E8A-4147-A177-3AD203B41FA5}">
                      <a16:colId xmlns:a16="http://schemas.microsoft.com/office/drawing/2014/main" val="20002"/>
                    </a:ext>
                  </a:extLst>
                </a:gridCol>
                <a:gridCol w="1813617">
                  <a:extLst>
                    <a:ext uri="{9D8B030D-6E8A-4147-A177-3AD203B41FA5}">
                      <a16:colId xmlns:a16="http://schemas.microsoft.com/office/drawing/2014/main" val="20003"/>
                    </a:ext>
                  </a:extLst>
                </a:gridCol>
              </a:tblGrid>
              <a:tr h="165208">
                <a:tc>
                  <a:txBody>
                    <a:bodyPr/>
                    <a:lstStyle/>
                    <a:p>
                      <a:pPr marL="0" indent="0" algn="just">
                        <a:buFont typeface="+mj-lt"/>
                        <a:buNone/>
                      </a:pPr>
                      <a:r>
                        <a:rPr lang="en-US" sz="1200" dirty="0">
                          <a:latin typeface="Segoe UI" pitchFamily="34" charset="0"/>
                          <a:ea typeface="Segoe UI" pitchFamily="34" charset="0"/>
                          <a:cs typeface="Segoe UI" pitchFamily="34" charset="0"/>
                        </a:rPr>
                        <a:t>Entry Criteria</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Activities</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Tools Leveraged</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Deliverables</a:t>
                      </a:r>
                    </a:p>
                  </a:txBody>
                  <a:tcPr marL="121920" marR="121920">
                    <a:solidFill>
                      <a:schemeClr val="accent1"/>
                    </a:solidFill>
                  </a:tcPr>
                </a:tc>
                <a:extLst>
                  <a:ext uri="{0D108BD9-81ED-4DB2-BD59-A6C34878D82A}">
                    <a16:rowId xmlns:a16="http://schemas.microsoft.com/office/drawing/2014/main" val="10000"/>
                  </a:ext>
                </a:extLst>
              </a:tr>
              <a:tr h="2273192">
                <a:tc>
                  <a:txBody>
                    <a:bodyPr/>
                    <a:lstStyle/>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List of sites migrated to new platform (along with URL)</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Scope Document- having list of functionalities not implemented, testing summary and open issues (if any)</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Defect tracking sheet</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Workbook-TFS urls for all scripts, in house developed component s along with their usage, design, deployment etc.</a:t>
                      </a: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Workbook- list of upgraded solutions &amp; 3rd party solutions (along with license details) and their deployment steps</a:t>
                      </a:r>
                    </a:p>
                  </a:txBody>
                  <a:tcPr marL="121920" marR="121920">
                    <a:solidFill>
                      <a:schemeClr val="accent3">
                        <a:lumMod val="20000"/>
                        <a:lumOff val="80000"/>
                      </a:schemeClr>
                    </a:solidFill>
                  </a:tcPr>
                </a:tc>
                <a:tc>
                  <a:txBody>
                    <a:bodyPr/>
                    <a:lstStyle/>
                    <a:p>
                      <a:pPr marL="285750" indent="-285750" algn="just">
                        <a:buFont typeface="+mj-lt"/>
                        <a:buAutoNum type="arabicPeriod"/>
                      </a:pPr>
                      <a:r>
                        <a:rPr lang="en-US" sz="1200" baseline="0" dirty="0">
                          <a:latin typeface="Segoe UI" pitchFamily="34" charset="0"/>
                          <a:ea typeface="Segoe UI" pitchFamily="34" charset="0"/>
                          <a:cs typeface="Segoe UI" pitchFamily="34" charset="0"/>
                        </a:rPr>
                        <a:t>Post Upgrade Activities</a:t>
                      </a:r>
                    </a:p>
                    <a:p>
                      <a:pPr marL="742950" lvl="1" indent="-285750" algn="just">
                        <a:buFont typeface="+mj-lt"/>
                        <a:buAutoNum type="arabicPeriod"/>
                      </a:pPr>
                      <a:r>
                        <a:rPr lang="en-US" sz="1200" baseline="0" dirty="0">
                          <a:latin typeface="Segoe UI" pitchFamily="34" charset="0"/>
                          <a:ea typeface="Segoe UI" pitchFamily="34" charset="0"/>
                          <a:cs typeface="Segoe UI" pitchFamily="34" charset="0"/>
                        </a:rPr>
                        <a:t>Re-apply administrator permissions for services </a:t>
                      </a:r>
                    </a:p>
                    <a:p>
                      <a:pPr marL="742950" lvl="1" indent="-285750" algn="just">
                        <a:buFont typeface="+mj-lt"/>
                        <a:buAutoNum type="arabicPeriod"/>
                      </a:pPr>
                      <a:r>
                        <a:rPr lang="en-US" sz="1200" baseline="0" dirty="0">
                          <a:latin typeface="Segoe UI" pitchFamily="34" charset="0"/>
                          <a:ea typeface="Segoe UI" pitchFamily="34" charset="0"/>
                          <a:cs typeface="Segoe UI" pitchFamily="34" charset="0"/>
                        </a:rPr>
                        <a:t>Configure new and upgraded services</a:t>
                      </a:r>
                    </a:p>
                    <a:p>
                      <a:pPr marL="742950" lvl="1" indent="-285750" algn="just">
                        <a:buFont typeface="+mj-lt"/>
                        <a:buAutoNum type="arabicPeriod"/>
                      </a:pPr>
                      <a:r>
                        <a:rPr lang="en-US" sz="1200" baseline="0" dirty="0">
                          <a:latin typeface="Segoe UI" pitchFamily="34" charset="0"/>
                          <a:ea typeface="Segoe UI" pitchFamily="34" charset="0"/>
                          <a:cs typeface="Segoe UI" pitchFamily="34" charset="0"/>
                        </a:rPr>
                        <a:t>Upgrade profile properties to taxonomy data and update the photo store for Profile Services </a:t>
                      </a:r>
                    </a:p>
                    <a:p>
                      <a:pPr marL="742950" lvl="1" indent="-285750" algn="just">
                        <a:buFont typeface="+mj-lt"/>
                        <a:buAutoNum type="arabicPeriod"/>
                      </a:pPr>
                      <a:r>
                        <a:rPr lang="en-US" sz="1200" baseline="0" dirty="0">
                          <a:latin typeface="Segoe UI" pitchFamily="34" charset="0"/>
                          <a:ea typeface="Segoe UI" pitchFamily="34" charset="0"/>
                          <a:cs typeface="Segoe UI" pitchFamily="34" charset="0"/>
                        </a:rPr>
                        <a:t>Migrate SSO data to the Secure Store service </a:t>
                      </a:r>
                    </a:p>
                    <a:p>
                      <a:pPr marL="742950" lvl="1" indent="-285750" algn="just">
                        <a:buFont typeface="+mj-lt"/>
                        <a:buAutoNum type="arabicPeriod"/>
                      </a:pPr>
                      <a:r>
                        <a:rPr lang="en-US" sz="1200" baseline="0" dirty="0">
                          <a:latin typeface="Segoe UI" pitchFamily="34" charset="0"/>
                          <a:ea typeface="Segoe UI" pitchFamily="34" charset="0"/>
                          <a:cs typeface="Segoe UI" pitchFamily="34" charset="0"/>
                        </a:rPr>
                        <a:t>Monitor final status and log files</a:t>
                      </a:r>
                    </a:p>
                    <a:p>
                      <a:pPr marL="742950" lvl="1" indent="-285750" algn="just">
                        <a:buFont typeface="+mj-lt"/>
                        <a:buAutoNum type="arabicPeriod"/>
                      </a:pPr>
                      <a:r>
                        <a:rPr lang="en-US" sz="1200" baseline="0" dirty="0">
                          <a:latin typeface="Segoe UI" pitchFamily="34" charset="0"/>
                          <a:ea typeface="Segoe UI" pitchFamily="34" charset="0"/>
                          <a:cs typeface="Segoe UI" pitchFamily="34" charset="0"/>
                        </a:rPr>
                        <a:t>Final Sanity check</a:t>
                      </a:r>
                    </a:p>
                    <a:p>
                      <a:pPr marL="285750" indent="-285750" algn="just">
                        <a:buFont typeface="+mj-lt"/>
                        <a:buAutoNum type="arabicPeriod"/>
                      </a:pPr>
                      <a:r>
                        <a:rPr lang="en-US" sz="1200" b="1" baseline="0" dirty="0">
                          <a:latin typeface="Segoe UI" pitchFamily="34" charset="0"/>
                          <a:ea typeface="Segoe UI" pitchFamily="34" charset="0"/>
                          <a:cs typeface="Segoe UI" pitchFamily="34" charset="0"/>
                        </a:rPr>
                        <a:t>Small sessions with business for new site URL handover and re-setting the expectation</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Defining the UAT timelines to the business. </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UAT  &amp; bug fixing (if any)</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Defects tracking</a:t>
                      </a:r>
                    </a:p>
                    <a:p>
                      <a:pPr marL="285750" indent="-285750" algn="just">
                        <a:buFont typeface="+mj-lt"/>
                        <a:buAutoNum type="arabicPeriod"/>
                      </a:pPr>
                      <a:r>
                        <a:rPr lang="en-US" sz="1200" b="1" baseline="0" dirty="0">
                          <a:latin typeface="Segoe UI" pitchFamily="34" charset="0"/>
                          <a:ea typeface="Segoe UI" pitchFamily="34" charset="0"/>
                          <a:cs typeface="Segoe UI" pitchFamily="34" charset="0"/>
                        </a:rPr>
                        <a:t>Business sign-off</a:t>
                      </a:r>
                    </a:p>
                  </a:txBody>
                  <a:tcPr marL="121920" marR="121920">
                    <a:solidFill>
                      <a:schemeClr val="accent2">
                        <a:lumMod val="20000"/>
                        <a:lumOff val="80000"/>
                      </a:schemeClr>
                    </a:solidFill>
                  </a:tcPr>
                </a:tc>
                <a:tc>
                  <a:txBody>
                    <a:bodyPr/>
                    <a:lstStyle/>
                    <a:p>
                      <a:pPr marL="228600" indent="-228600" algn="just">
                        <a:buFont typeface="+mj-lt"/>
                        <a:buAutoNum type="arabicPeriod"/>
                      </a:pPr>
                      <a:r>
                        <a:rPr lang="en-US" sz="1200" kern="1200" baseline="0" dirty="0">
                          <a:latin typeface="Segoe UI" pitchFamily="34" charset="0"/>
                          <a:ea typeface="Segoe UI" pitchFamily="34" charset="0"/>
                          <a:cs typeface="Segoe UI" pitchFamily="34" charset="0"/>
                        </a:rPr>
                        <a:t>Manual testing by business</a:t>
                      </a:r>
                    </a:p>
                    <a:p>
                      <a:pPr marL="228600" indent="-2286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Visual Studio 2012</a:t>
                      </a:r>
                    </a:p>
                    <a:p>
                      <a:pPr marL="228600" indent="-2286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TFS</a:t>
                      </a:r>
                    </a:p>
                  </a:txBody>
                  <a:tcPr marL="121920" marR="121920">
                    <a:solidFill>
                      <a:schemeClr val="accent5">
                        <a:lumMod val="20000"/>
                        <a:lumOff val="80000"/>
                      </a:schemeClr>
                    </a:solidFill>
                  </a:tcPr>
                </a:tc>
                <a:tc>
                  <a:txBody>
                    <a:bodyPr/>
                    <a:lstStyle/>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List of open and closed defects</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Site collection or Sites wise business sign off for making it live.</a:t>
                      </a:r>
                    </a:p>
                    <a:p>
                      <a:pPr marL="228600" lvl="0" indent="-228600" algn="just" defTabSz="914400" rtl="0" eaLnBrk="1" latinLnBrk="0" hangingPunct="1">
                        <a:buAutoNum type="arabicPeriod"/>
                      </a:pPr>
                      <a:r>
                        <a:rPr lang="en-US" sz="1200" kern="1200" baseline="0" dirty="0">
                          <a:latin typeface="Segoe UI" pitchFamily="34" charset="0"/>
                          <a:ea typeface="Segoe UI" pitchFamily="34" charset="0"/>
                          <a:cs typeface="Segoe UI" pitchFamily="34" charset="0"/>
                        </a:rPr>
                        <a:t>List of additional demand raised (if any)</a:t>
                      </a: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bl>
          </a:graphicData>
        </a:graphic>
      </p:graphicFrame>
      <p:graphicFrame>
        <p:nvGraphicFramePr>
          <p:cNvPr id="5" name="Diagram 4"/>
          <p:cNvGraphicFramePr/>
          <p:nvPr>
            <p:extLst>
              <p:ext uri="{D42A27DB-BD31-4B8C-83A1-F6EECF244321}">
                <p14:modId xmlns:p14="http://schemas.microsoft.com/office/powerpoint/2010/main" val="550482611"/>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4874219"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Project Activities (V&amp;V)</a:t>
            </a:r>
          </a:p>
        </p:txBody>
      </p:sp>
    </p:spTree>
    <p:extLst>
      <p:ext uri="{BB962C8B-B14F-4D97-AF65-F5344CB8AC3E}">
        <p14:creationId xmlns:p14="http://schemas.microsoft.com/office/powerpoint/2010/main" val="107046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11270525"/>
              </p:ext>
            </p:extLst>
          </p:nvPr>
        </p:nvGraphicFramePr>
        <p:xfrm>
          <a:off x="360538" y="1815444"/>
          <a:ext cx="10140776" cy="4389120"/>
        </p:xfrm>
        <a:graphic>
          <a:graphicData uri="http://schemas.openxmlformats.org/drawingml/2006/table">
            <a:tbl>
              <a:tblPr firstRow="1" bandRow="1">
                <a:tableStyleId>{21E4AEA4-8DFA-4A89-87EB-49C32662AFE0}</a:tableStyleId>
              </a:tblPr>
              <a:tblGrid>
                <a:gridCol w="1864820">
                  <a:extLst>
                    <a:ext uri="{9D8B030D-6E8A-4147-A177-3AD203B41FA5}">
                      <a16:colId xmlns:a16="http://schemas.microsoft.com/office/drawing/2014/main" val="20000"/>
                    </a:ext>
                  </a:extLst>
                </a:gridCol>
                <a:gridCol w="4145719">
                  <a:extLst>
                    <a:ext uri="{9D8B030D-6E8A-4147-A177-3AD203B41FA5}">
                      <a16:colId xmlns:a16="http://schemas.microsoft.com/office/drawing/2014/main" val="20001"/>
                    </a:ext>
                  </a:extLst>
                </a:gridCol>
                <a:gridCol w="2008871">
                  <a:extLst>
                    <a:ext uri="{9D8B030D-6E8A-4147-A177-3AD203B41FA5}">
                      <a16:colId xmlns:a16="http://schemas.microsoft.com/office/drawing/2014/main" val="20002"/>
                    </a:ext>
                  </a:extLst>
                </a:gridCol>
                <a:gridCol w="2121366">
                  <a:extLst>
                    <a:ext uri="{9D8B030D-6E8A-4147-A177-3AD203B41FA5}">
                      <a16:colId xmlns:a16="http://schemas.microsoft.com/office/drawing/2014/main" val="20003"/>
                    </a:ext>
                  </a:extLst>
                </a:gridCol>
              </a:tblGrid>
              <a:tr h="165208">
                <a:tc>
                  <a:txBody>
                    <a:bodyPr/>
                    <a:lstStyle/>
                    <a:p>
                      <a:pPr marL="0" indent="0" algn="just">
                        <a:buFont typeface="+mj-lt"/>
                        <a:buNone/>
                      </a:pPr>
                      <a:r>
                        <a:rPr lang="en-US" sz="1200" dirty="0">
                          <a:latin typeface="Segoe UI" pitchFamily="34" charset="0"/>
                          <a:ea typeface="Segoe UI" pitchFamily="34" charset="0"/>
                          <a:cs typeface="Segoe UI" pitchFamily="34" charset="0"/>
                        </a:rPr>
                        <a:t>Entry Criteria</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Activities</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Tools Leveraged</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Deliverables</a:t>
                      </a:r>
                    </a:p>
                  </a:txBody>
                  <a:tcPr marL="121920" marR="121920">
                    <a:solidFill>
                      <a:schemeClr val="accent1"/>
                    </a:solidFill>
                  </a:tcPr>
                </a:tc>
                <a:extLst>
                  <a:ext uri="{0D108BD9-81ED-4DB2-BD59-A6C34878D82A}">
                    <a16:rowId xmlns:a16="http://schemas.microsoft.com/office/drawing/2014/main" val="10000"/>
                  </a:ext>
                </a:extLst>
              </a:tr>
              <a:tr h="2273192">
                <a:tc>
                  <a:txBody>
                    <a:bodyPr/>
                    <a:lstStyle/>
                    <a:p>
                      <a:pPr marL="228600" lvl="0" indent="-228600" algn="just" defTabSz="914400" rtl="0" eaLnBrk="1" latinLnBrk="0" hangingPunct="1">
                        <a:buFont typeface="+mj-lt"/>
                        <a:buAutoNum type="arabicPeriod"/>
                      </a:pPr>
                      <a:endParaRPr lang="en-US" sz="1200" kern="1200" baseline="0" dirty="0">
                        <a:latin typeface="Segoe UI" pitchFamily="34" charset="0"/>
                        <a:ea typeface="Segoe UI" pitchFamily="34" charset="0"/>
                        <a:cs typeface="Segoe UI" pitchFamily="34" charset="0"/>
                      </a:endParaRPr>
                    </a:p>
                    <a:p>
                      <a:pPr marL="228600" lvl="0" indent="-2286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List of open and closed defects</a:t>
                      </a:r>
                    </a:p>
                    <a:p>
                      <a:pPr marL="228600" lvl="0" indent="-2286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Site collection or Sites wise business sign off for making it live.</a:t>
                      </a:r>
                    </a:p>
                    <a:p>
                      <a:pPr marL="228600" lvl="0" indent="-22860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List of additional demand raised (if any)</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a:latin typeface="Segoe UI" pitchFamily="34" charset="0"/>
                          <a:ea typeface="Segoe UI" pitchFamily="34" charset="0"/>
                          <a:cs typeface="Segoe UI" pitchFamily="34" charset="0"/>
                        </a:rPr>
                        <a:t>Workbook- list of upgraded solutions &amp; 3rd party solutions (along with license details) and their deployment steps</a:t>
                      </a: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a:buFont typeface="+mj-lt"/>
                        <a:buAutoNum type="arabicPeriod"/>
                      </a:pPr>
                      <a:endParaRPr lang="en-US" sz="1200" kern="1200" baseline="0" dirty="0">
                        <a:latin typeface="Segoe UI" pitchFamily="34" charset="0"/>
                        <a:ea typeface="Segoe UI" pitchFamily="34" charset="0"/>
                        <a:cs typeface="Segoe UI" pitchFamily="34" charset="0"/>
                      </a:endParaRP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Production deployment</a:t>
                      </a:r>
                    </a:p>
                    <a:p>
                      <a:pPr marL="285750" indent="-285750" algn="just" defTabSz="914400" rtl="0" eaLnBrk="1" latinLnBrk="0" hangingPunct="1">
                        <a:buFont typeface="+mj-lt"/>
                        <a:buAutoNum type="arabicPeriod"/>
                      </a:pPr>
                      <a:r>
                        <a:rPr lang="en-US" sz="1200" kern="1200" baseline="0" dirty="0">
                          <a:latin typeface="Segoe UI" pitchFamily="34" charset="0"/>
                          <a:ea typeface="Segoe UI" pitchFamily="34" charset="0"/>
                          <a:cs typeface="Segoe UI" pitchFamily="34" charset="0"/>
                        </a:rPr>
                        <a:t>Final sync in case of co-existence (</a:t>
                      </a:r>
                      <a:r>
                        <a:rPr lang="en-US" sz="1200" b="1" kern="1200" baseline="0" dirty="0">
                          <a:latin typeface="Segoe UI" pitchFamily="34" charset="0"/>
                          <a:ea typeface="Segoe UI" pitchFamily="34" charset="0"/>
                          <a:cs typeface="Segoe UI" pitchFamily="34" charset="0"/>
                        </a:rPr>
                        <a:t>Delta run</a:t>
                      </a:r>
                      <a:r>
                        <a:rPr lang="en-US" sz="1200" kern="1200" baseline="0" dirty="0">
                          <a:latin typeface="Segoe UI" pitchFamily="34" charset="0"/>
                          <a:ea typeface="Segoe UI" pitchFamily="34" charset="0"/>
                          <a:cs typeface="Segoe UI" pitchFamily="34" charset="0"/>
                        </a:rPr>
                        <a:t>)</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Site collection/sites will be published or group of sites consolidated into specific site based on capability based mapping (Application rollout)</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Security restricted to only business users will now be opened to identified group.</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Old sites will be made read-only for defined period of time and then will be decommissioned.</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Communication of new URL and functionalities to all the users</a:t>
                      </a:r>
                    </a:p>
                    <a:p>
                      <a:pPr marL="285750" indent="-285750" algn="just">
                        <a:buFont typeface="+mj-lt"/>
                        <a:buAutoNum type="arabicPeriod"/>
                      </a:pPr>
                      <a:r>
                        <a:rPr lang="en-US" sz="1200" b="1" baseline="0" dirty="0">
                          <a:latin typeface="Segoe UI" pitchFamily="34" charset="0"/>
                          <a:ea typeface="Segoe UI" pitchFamily="34" charset="0"/>
                          <a:cs typeface="Segoe UI" pitchFamily="34" charset="0"/>
                        </a:rPr>
                        <a:t>Handover to the support team</a:t>
                      </a:r>
                    </a:p>
                    <a:p>
                      <a:pPr marL="285750" indent="-285750" algn="just">
                        <a:buFont typeface="+mj-lt"/>
                        <a:buAutoNum type="arabicPeriod"/>
                      </a:pPr>
                      <a:r>
                        <a:rPr lang="en-US" sz="1200" b="1" baseline="0" dirty="0">
                          <a:latin typeface="Segoe UI" pitchFamily="34" charset="0"/>
                          <a:ea typeface="Segoe UI" pitchFamily="34" charset="0"/>
                          <a:cs typeface="Segoe UI" pitchFamily="34" charset="0"/>
                        </a:rPr>
                        <a:t>KT for overall execution approach of the farm, exceptions (if any)</a:t>
                      </a:r>
                    </a:p>
                    <a:p>
                      <a:pPr marL="285750" indent="-285750" algn="just">
                        <a:buFont typeface="+mj-lt"/>
                        <a:buAutoNum type="arabicPeriod"/>
                      </a:pPr>
                      <a:r>
                        <a:rPr lang="en-US" sz="1200" b="1" baseline="0" dirty="0">
                          <a:latin typeface="Segoe UI" pitchFamily="34" charset="0"/>
                          <a:ea typeface="Segoe UI" pitchFamily="34" charset="0"/>
                          <a:cs typeface="Segoe UI" pitchFamily="34" charset="0"/>
                        </a:rPr>
                        <a:t>KT on upgraded solutions and 3rd party components </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Discussion on open defects (if any)</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Fix for data misses (if any)</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Fix for broken functionality (if any)</a:t>
                      </a:r>
                    </a:p>
                    <a:p>
                      <a:pPr marL="285750" indent="-285750" algn="just">
                        <a:buFont typeface="+mj-lt"/>
                        <a:buAutoNum type="arabicPeriod"/>
                      </a:pPr>
                      <a:r>
                        <a:rPr lang="en-US" sz="1200" baseline="0" dirty="0">
                          <a:latin typeface="Segoe UI" pitchFamily="34" charset="0"/>
                          <a:ea typeface="Segoe UI" pitchFamily="34" charset="0"/>
                          <a:cs typeface="Segoe UI" pitchFamily="34" charset="0"/>
                        </a:rPr>
                        <a:t>Respond &amp; resolve post upgrade defect tickets </a:t>
                      </a:r>
                    </a:p>
                    <a:p>
                      <a:pPr marL="285750" indent="-285750" algn="just">
                        <a:buFont typeface="+mj-lt"/>
                        <a:buAutoNum type="arabicPeriod"/>
                      </a:pPr>
                      <a:r>
                        <a:rPr lang="en-US" sz="1200" b="1" baseline="0" dirty="0">
                          <a:latin typeface="Segoe UI" pitchFamily="34" charset="0"/>
                          <a:ea typeface="Segoe UI" pitchFamily="34" charset="0"/>
                          <a:cs typeface="Segoe UI" pitchFamily="34" charset="0"/>
                        </a:rPr>
                        <a:t>Final closure and sign-off of project</a:t>
                      </a:r>
                      <a:endParaRPr lang="en-US" sz="1200" baseline="0" dirty="0">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indent="-228600" algn="just" defTabSz="914400" rtl="0" eaLnBrk="1" latinLnBrk="0" hangingPunct="1">
                        <a:buFont typeface="+mj-lt"/>
                        <a:buAutoNum type="arabicPeriod"/>
                      </a:pPr>
                      <a:endParaRPr lang="en-US" sz="1200" kern="1200" baseline="0" dirty="0">
                        <a:latin typeface="Segoe UI" pitchFamily="34" charset="0"/>
                        <a:ea typeface="Segoe UI" pitchFamily="34" charset="0"/>
                        <a:cs typeface="Segoe UI" pitchFamily="34" charset="0"/>
                      </a:endParaRPr>
                    </a:p>
                    <a:p>
                      <a:pPr marL="228600" indent="-2286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Identified Migration Tool</a:t>
                      </a:r>
                    </a:p>
                    <a:p>
                      <a:pPr marL="228600" indent="-2286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Visual Studio 2012 / Online IDE - NAPA</a:t>
                      </a:r>
                    </a:p>
                    <a:p>
                      <a:pPr marL="228600" indent="-228600" algn="just">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TFS – Team Foundation Server</a:t>
                      </a:r>
                    </a:p>
                  </a:txBody>
                  <a:tcPr marL="121920" marR="121920">
                    <a:solidFill>
                      <a:schemeClr val="accent5">
                        <a:lumMod val="20000"/>
                        <a:lumOff val="80000"/>
                      </a:schemeClr>
                    </a:solidFill>
                  </a:tcPr>
                </a:tc>
                <a:tc>
                  <a:txBody>
                    <a:bodyPr/>
                    <a:lstStyle/>
                    <a:p>
                      <a:pPr marL="228600" lvl="0" indent="-228600" algn="just" defTabSz="914400" rtl="0" eaLnBrk="1" latinLnBrk="0" hangingPunct="1">
                        <a:buAutoNum type="arabicPeriod"/>
                      </a:pPr>
                      <a:endParaRPr lang="en-US" sz="1200" kern="1200" baseline="0" dirty="0">
                        <a:latin typeface="Segoe UI" pitchFamily="34" charset="0"/>
                        <a:ea typeface="Segoe UI" pitchFamily="34" charset="0"/>
                        <a:cs typeface="Segoe UI" pitchFamily="34" charset="0"/>
                      </a:endParaRPr>
                    </a:p>
                    <a:p>
                      <a:pPr marL="228600" marR="0" lvl="0" indent="-228600" algn="just"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a:latin typeface="Segoe UI" pitchFamily="34" charset="0"/>
                          <a:ea typeface="Segoe UI" pitchFamily="34" charset="0"/>
                          <a:cs typeface="Segoe UI" pitchFamily="34" charset="0"/>
                        </a:rPr>
                        <a:t>List of site with old and new URL, time duration till old sites will be in-read only mode</a:t>
                      </a:r>
                    </a:p>
                    <a:p>
                      <a:pPr marL="228600" lvl="0" indent="-228600" algn="just" defTabSz="914400" rtl="0" eaLnBrk="1" latinLnBrk="0" hangingPunct="1">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Farm wise KT document</a:t>
                      </a:r>
                    </a:p>
                    <a:p>
                      <a:pPr marL="228600" lvl="0" indent="-228600" algn="just" defTabSz="914400" rtl="0" eaLnBrk="1" latinLnBrk="0" hangingPunct="1">
                        <a:buFont typeface="+mj-lt"/>
                        <a:buAutoNum type="arabicPeriod"/>
                      </a:pPr>
                      <a:r>
                        <a:rPr lang="en-US" sz="1200" kern="1200" baseline="0" dirty="0">
                          <a:solidFill>
                            <a:schemeClr val="dk1"/>
                          </a:solidFill>
                          <a:latin typeface="Segoe UI" pitchFamily="34" charset="0"/>
                          <a:ea typeface="Segoe UI" pitchFamily="34" charset="0"/>
                          <a:cs typeface="Segoe UI" pitchFamily="34" charset="0"/>
                        </a:rPr>
                        <a:t>Project Sign-off</a:t>
                      </a:r>
                    </a:p>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bl>
          </a:graphicData>
        </a:graphic>
      </p:graphicFrame>
      <p:graphicFrame>
        <p:nvGraphicFramePr>
          <p:cNvPr id="5" name="Diagram 4"/>
          <p:cNvGraphicFramePr/>
          <p:nvPr>
            <p:extLst>
              <p:ext uri="{D42A27DB-BD31-4B8C-83A1-F6EECF244321}">
                <p14:modId xmlns:p14="http://schemas.microsoft.com/office/powerpoint/2010/main" val="671034465"/>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5577745"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Project Activities (CO &amp; SS)</a:t>
            </a:r>
          </a:p>
        </p:txBody>
      </p:sp>
    </p:spTree>
    <p:extLst>
      <p:ext uri="{BB962C8B-B14F-4D97-AF65-F5344CB8AC3E}">
        <p14:creationId xmlns:p14="http://schemas.microsoft.com/office/powerpoint/2010/main" val="2071085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39681096"/>
              </p:ext>
            </p:extLst>
          </p:nvPr>
        </p:nvGraphicFramePr>
        <p:xfrm>
          <a:off x="397112" y="1793382"/>
          <a:ext cx="10116000" cy="2834640"/>
        </p:xfrm>
        <a:graphic>
          <a:graphicData uri="http://schemas.openxmlformats.org/drawingml/2006/table">
            <a:tbl>
              <a:tblPr firstRow="1" bandRow="1">
                <a:tableStyleId>{21E4AEA4-8DFA-4A89-87EB-49C32662AFE0}</a:tableStyleId>
              </a:tblPr>
              <a:tblGrid>
                <a:gridCol w="1440000">
                  <a:extLst>
                    <a:ext uri="{9D8B030D-6E8A-4147-A177-3AD203B41FA5}">
                      <a16:colId xmlns:a16="http://schemas.microsoft.com/office/drawing/2014/main" val="20000"/>
                    </a:ext>
                  </a:extLst>
                </a:gridCol>
                <a:gridCol w="54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476000">
                  <a:extLst>
                    <a:ext uri="{9D8B030D-6E8A-4147-A177-3AD203B41FA5}">
                      <a16:colId xmlns:a16="http://schemas.microsoft.com/office/drawing/2014/main" val="20003"/>
                    </a:ext>
                  </a:extLst>
                </a:gridCol>
              </a:tblGrid>
              <a:tr h="193654">
                <a:tc>
                  <a:txBody>
                    <a:bodyPr/>
                    <a:lstStyle/>
                    <a:p>
                      <a:pPr marL="0" indent="0" algn="just" defTabSz="914400" rtl="0" eaLnBrk="1" latinLnBrk="0" hangingPunct="1">
                        <a:buFont typeface="+mj-lt"/>
                        <a:buNone/>
                      </a:pPr>
                      <a:r>
                        <a:rPr lang="en-US" sz="1200" b="1" kern="1200" dirty="0">
                          <a:solidFill>
                            <a:schemeClr val="lt1"/>
                          </a:solidFill>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defTabSz="914400" rtl="0" eaLnBrk="1" latinLnBrk="0" hangingPunct="1">
                        <a:buFont typeface="+mj-lt"/>
                        <a:buNone/>
                      </a:pPr>
                      <a:r>
                        <a:rPr lang="en-US" sz="1200" b="1" kern="1200" dirty="0">
                          <a:solidFill>
                            <a:schemeClr val="lt1"/>
                          </a:solidFill>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defTabSz="914400" rtl="0" eaLnBrk="1" latinLnBrk="0" hangingPunct="1">
                        <a:buFont typeface="+mj-lt"/>
                        <a:buNone/>
                      </a:pPr>
                      <a:r>
                        <a:rPr lang="en-US" sz="1200" b="1" kern="1200" dirty="0">
                          <a:solidFill>
                            <a:schemeClr val="lt1"/>
                          </a:solidFill>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defTabSz="914400" rtl="0" eaLnBrk="1" latinLnBrk="0" hangingPunct="1">
                        <a:buFont typeface="+mj-lt"/>
                        <a:buNone/>
                      </a:pPr>
                      <a:r>
                        <a:rPr lang="en-US" sz="1200" b="1" kern="1200" dirty="0">
                          <a:solidFill>
                            <a:schemeClr val="lt1"/>
                          </a:solidFill>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346539">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Pre Upgrade analysis</a:t>
                      </a: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fontAlgn="t">
                        <a:buFont typeface="+mj-lt"/>
                        <a:buAutoNum type="arabicPeriod"/>
                      </a:pPr>
                      <a:r>
                        <a:rPr lang="en-US" sz="1200" b="1" u="none" strike="noStrike" dirty="0">
                          <a:effectLst/>
                          <a:latin typeface="Segoe UI" pitchFamily="34" charset="0"/>
                          <a:ea typeface="Segoe UI" pitchFamily="34" charset="0"/>
                          <a:cs typeface="Segoe UI" pitchFamily="34" charset="0"/>
                        </a:rPr>
                        <a:t>CAF</a:t>
                      </a:r>
                      <a:r>
                        <a:rPr lang="en-US" sz="1200" u="none" strike="noStrike" dirty="0">
                          <a:effectLst/>
                          <a:latin typeface="Segoe UI" pitchFamily="34" charset="0"/>
                          <a:ea typeface="Segoe UI" pitchFamily="34" charset="0"/>
                          <a:cs typeface="Segoe UI" pitchFamily="34" charset="0"/>
                        </a:rPr>
                        <a:t> - Provides Standardized templates to carry out analysis</a:t>
                      </a:r>
                    </a:p>
                    <a:p>
                      <a:pPr marL="685800" lvl="1"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Provides Pre Upgrade Analysis Tool</a:t>
                      </a: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Simplifies the process of Pre-Upgrade. </a:t>
                      </a: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0" lvl="0" indent="0" algn="just" defTabSz="914400" rtl="0" eaLnBrk="1" latinLnBrk="0" hangingPunct="1">
                        <a:buFont typeface="+mj-lt"/>
                        <a:buNone/>
                      </a:pPr>
                      <a:endParaRPr lang="en-US" sz="1200" u="none" strike="noStrike" kern="1200" dirty="0">
                        <a:solidFill>
                          <a:schemeClr val="dk1"/>
                        </a:solidFill>
                        <a:effectLst/>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780609">
                <a:tc>
                  <a:txBody>
                    <a:bodyPr/>
                    <a:lstStyle/>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dirty="0">
                          <a:effectLst/>
                          <a:latin typeface="Segoe UI" pitchFamily="34" charset="0"/>
                          <a:ea typeface="Segoe UI" pitchFamily="34" charset="0"/>
                          <a:cs typeface="Segoe UI" pitchFamily="34" charset="0"/>
                        </a:rPr>
                        <a:t>Grouping of Sites</a:t>
                      </a:r>
                    </a:p>
                    <a:p>
                      <a:pPr marL="228600" indent="-228600" algn="just" fontAlgn="t">
                        <a:buFont typeface="+mj-lt"/>
                        <a:buAutoNum type="arabicPeriod"/>
                      </a:pPr>
                      <a:endParaRPr lang="en-US" sz="1200" u="none" strike="noStrike" dirty="0">
                        <a:effectLst/>
                        <a:latin typeface="Segoe UI" pitchFamily="34" charset="0"/>
                        <a:ea typeface="Segoe UI" pitchFamily="34" charset="0"/>
                        <a:cs typeface="Segoe UI" pitchFamily="34" charset="0"/>
                      </a:endParaRP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dirty="0">
                          <a:effectLst/>
                          <a:latin typeface="Segoe UI" pitchFamily="34" charset="0"/>
                          <a:ea typeface="Segoe UI" pitchFamily="34" charset="0"/>
                          <a:cs typeface="Segoe UI" pitchFamily="34" charset="0"/>
                        </a:rPr>
                        <a:t>Consolidation of Sites</a:t>
                      </a:r>
                    </a:p>
                    <a:p>
                      <a:pPr marL="228600" indent="-228600" algn="just" fontAlgn="t">
                        <a:buFont typeface="+mj-lt"/>
                        <a:buAutoNum type="arabicPeriod"/>
                      </a:pPr>
                      <a:endParaRPr lang="en-US" sz="1200" u="none" strike="noStrike" dirty="0">
                        <a:effectLst/>
                        <a:latin typeface="Segoe UI" pitchFamily="34" charset="0"/>
                        <a:ea typeface="Segoe UI" pitchFamily="34" charset="0"/>
                        <a:cs typeface="Segoe UI" pitchFamily="34" charset="0"/>
                      </a:endParaRPr>
                    </a:p>
                    <a:p>
                      <a:pPr marL="228600" marR="0"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u="none" strike="noStrike" dirty="0">
                          <a:effectLst/>
                          <a:latin typeface="Segoe UI" pitchFamily="34" charset="0"/>
                          <a:ea typeface="Segoe UI" pitchFamily="34" charset="0"/>
                          <a:cs typeface="Segoe UI" pitchFamily="34" charset="0"/>
                        </a:rPr>
                        <a:t>Prioritization</a:t>
                      </a:r>
                    </a:p>
                    <a:p>
                      <a:pPr marL="228600" indent="-228600" algn="just" fontAlgn="t">
                        <a:buFont typeface="+mj-lt"/>
                        <a:buAutoNum type="arabicPeriod"/>
                      </a:pP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indent="-228600" algn="just" fontAlgn="t">
                        <a:buFont typeface="+mj-lt"/>
                        <a:buAutoNum type="arabicPeriod"/>
                      </a:pPr>
                      <a:r>
                        <a:rPr lang="en-US" sz="1200" b="1" u="none" strike="noStrike" dirty="0">
                          <a:effectLst/>
                          <a:latin typeface="Segoe UI" pitchFamily="34" charset="0"/>
                          <a:ea typeface="Segoe UI" pitchFamily="34" charset="0"/>
                          <a:cs typeface="Segoe UI" pitchFamily="34" charset="0"/>
                        </a:rPr>
                        <a:t>ADT</a:t>
                      </a:r>
                      <a:r>
                        <a:rPr lang="en-US" sz="1200" u="none" strike="noStrike" dirty="0">
                          <a:effectLst/>
                          <a:latin typeface="Segoe UI" pitchFamily="34" charset="0"/>
                          <a:ea typeface="Segoe UI" pitchFamily="34" charset="0"/>
                          <a:cs typeface="Segoe UI" pitchFamily="34" charset="0"/>
                        </a:rPr>
                        <a:t> - Provides Survey for owners to capture technical classification</a:t>
                      </a:r>
                    </a:p>
                    <a:p>
                      <a:pPr marL="685800" lvl="1" indent="-228600" algn="just" fontAlgn="t">
                        <a:buFont typeface="+mj-lt"/>
                        <a:buAutoNum type="arabicPeriod"/>
                      </a:pPr>
                      <a:r>
                        <a:rPr lang="en-US" sz="1200" b="1" u="none" strike="noStrike" dirty="0">
                          <a:effectLst/>
                          <a:latin typeface="Segoe UI" pitchFamily="34" charset="0"/>
                          <a:ea typeface="Segoe UI" pitchFamily="34" charset="0"/>
                          <a:cs typeface="Segoe UI" pitchFamily="34" charset="0"/>
                        </a:rPr>
                        <a:t>ADT</a:t>
                      </a:r>
                      <a:r>
                        <a:rPr lang="en-US" sz="1200" u="none" strike="noStrike" dirty="0">
                          <a:effectLst/>
                          <a:latin typeface="Segoe UI" pitchFamily="34" charset="0"/>
                          <a:ea typeface="Segoe UI" pitchFamily="34" charset="0"/>
                          <a:cs typeface="Segoe UI" pitchFamily="34" charset="0"/>
                        </a:rPr>
                        <a:t> - Provides Survey for owners to capture function classification</a:t>
                      </a:r>
                    </a:p>
                    <a:p>
                      <a:pPr marL="685800" marR="0" lvl="1" indent="-228600" algn="just" defTabSz="914400" rtl="0" eaLnBrk="1" fontAlgn="t" latinLnBrk="0" hangingPunct="1">
                        <a:lnSpc>
                          <a:spcPct val="100000"/>
                        </a:lnSpc>
                        <a:spcBef>
                          <a:spcPts val="0"/>
                        </a:spcBef>
                        <a:spcAft>
                          <a:spcPts val="0"/>
                        </a:spcAft>
                        <a:buClrTx/>
                        <a:buSzTx/>
                        <a:buFont typeface="+mj-lt"/>
                        <a:buAutoNum type="arabicPeriod"/>
                        <a:tabLst/>
                        <a:defRPr/>
                      </a:pPr>
                      <a:r>
                        <a:rPr lang="en-US" sz="1200" b="1" u="none" strike="noStrike" dirty="0">
                          <a:effectLst/>
                          <a:latin typeface="Segoe UI" pitchFamily="34" charset="0"/>
                          <a:ea typeface="Segoe UI" pitchFamily="34" charset="0"/>
                          <a:cs typeface="Segoe UI" pitchFamily="34" charset="0"/>
                        </a:rPr>
                        <a:t>ADT</a:t>
                      </a:r>
                      <a:r>
                        <a:rPr lang="en-US" sz="1200" u="none" strike="noStrike" dirty="0">
                          <a:effectLst/>
                          <a:latin typeface="Segoe UI" pitchFamily="34" charset="0"/>
                          <a:ea typeface="Segoe UI" pitchFamily="34" charset="0"/>
                          <a:cs typeface="Segoe UI" pitchFamily="34" charset="0"/>
                        </a:rPr>
                        <a:t> - Provides Survey for owners to capture priority</a:t>
                      </a:r>
                    </a:p>
                    <a:p>
                      <a:pPr marL="0" indent="0" algn="just" fontAlgn="t">
                        <a:buFont typeface="+mj-lt"/>
                        <a:buNone/>
                      </a:pPr>
                      <a:endParaRPr lang="en-US" sz="1200" b="0" i="0" u="none" strike="noStrike" dirty="0">
                        <a:solidFill>
                          <a:srgbClr val="000000"/>
                        </a:solidFill>
                        <a:effectLst/>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Low</a:t>
                      </a:r>
                      <a:r>
                        <a:rPr lang="en-US" sz="1200" u="none" strike="noStrike" baseline="0" dirty="0">
                          <a:effectLst/>
                          <a:latin typeface="Segoe UI" pitchFamily="34" charset="0"/>
                          <a:ea typeface="Segoe UI" pitchFamily="34" charset="0"/>
                          <a:cs typeface="Segoe UI" pitchFamily="34" charset="0"/>
                        </a:rPr>
                        <a:t> Dependency on Business Users</a:t>
                      </a:r>
                      <a:r>
                        <a:rPr lang="en-US" sz="1200" u="none" strike="noStrike" dirty="0">
                          <a:effectLst/>
                          <a:latin typeface="Segoe UI" pitchFamily="34" charset="0"/>
                          <a:ea typeface="Segoe UI" pitchFamily="34" charset="0"/>
                          <a:cs typeface="Segoe UI" pitchFamily="34" charset="0"/>
                        </a:rPr>
                        <a:t>. </a:t>
                      </a:r>
                    </a:p>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Quick turnaround.</a:t>
                      </a:r>
                    </a:p>
                    <a:p>
                      <a:pPr marL="228600" indent="-228600" algn="just" fontAlgn="t">
                        <a:buFont typeface="+mj-lt"/>
                        <a:buAutoNum type="arabicPeriod"/>
                      </a:pPr>
                      <a:r>
                        <a:rPr lang="en-US" sz="1200" u="none" strike="noStrike" dirty="0">
                          <a:effectLst/>
                          <a:latin typeface="Segoe UI" pitchFamily="34" charset="0"/>
                          <a:ea typeface="Segoe UI" pitchFamily="34" charset="0"/>
                          <a:cs typeface="Segoe UI" pitchFamily="34" charset="0"/>
                        </a:rPr>
                        <a:t>Structured workflow driven approach</a:t>
                      </a:r>
                      <a:r>
                        <a:rPr lang="en-US" sz="1200" u="none" strike="noStrike" baseline="0" dirty="0">
                          <a:effectLst/>
                          <a:latin typeface="Segoe UI" pitchFamily="34" charset="0"/>
                          <a:ea typeface="Segoe UI" pitchFamily="34" charset="0"/>
                          <a:cs typeface="Segoe UI" pitchFamily="34" charset="0"/>
                        </a:rPr>
                        <a:t> to engage with business owners</a:t>
                      </a:r>
                    </a:p>
                    <a:p>
                      <a:pPr marL="228600" indent="-228600" algn="just" fontAlgn="t">
                        <a:buFont typeface="+mj-lt"/>
                        <a:buAutoNum type="arabicPeriod"/>
                      </a:pPr>
                      <a:endParaRPr lang="en-US" sz="1200" u="none" strike="noStrike" dirty="0">
                        <a:effectLst/>
                        <a:latin typeface="Segoe UI" pitchFamily="34" charset="0"/>
                        <a:ea typeface="Segoe UI" pitchFamily="34" charset="0"/>
                        <a:cs typeface="Segoe UI" pitchFamily="34" charset="0"/>
                      </a:endParaRPr>
                    </a:p>
                    <a:p>
                      <a:pPr marL="228600" indent="-228600" algn="just">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11" name="Diagram 10"/>
          <p:cNvGraphicFramePr/>
          <p:nvPr>
            <p:extLst>
              <p:ext uri="{D42A27DB-BD31-4B8C-83A1-F6EECF244321}">
                <p14:modId xmlns:p14="http://schemas.microsoft.com/office/powerpoint/2010/main" val="1176699715"/>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90633" y="174867"/>
            <a:ext cx="5924186"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Discovery – Value Proposition</a:t>
            </a:r>
          </a:p>
        </p:txBody>
      </p:sp>
    </p:spTree>
    <p:extLst>
      <p:ext uri="{BB962C8B-B14F-4D97-AF65-F5344CB8AC3E}">
        <p14:creationId xmlns:p14="http://schemas.microsoft.com/office/powerpoint/2010/main" val="142581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24240048"/>
              </p:ext>
            </p:extLst>
          </p:nvPr>
        </p:nvGraphicFramePr>
        <p:xfrm>
          <a:off x="348345" y="1866534"/>
          <a:ext cx="10138681" cy="4297680"/>
        </p:xfrm>
        <a:graphic>
          <a:graphicData uri="http://schemas.openxmlformats.org/drawingml/2006/table">
            <a:tbl>
              <a:tblPr firstRow="1" bandRow="1">
                <a:tableStyleId>{21E4AEA4-8DFA-4A89-87EB-49C32662AFE0}</a:tableStyleId>
              </a:tblPr>
              <a:tblGrid>
                <a:gridCol w="1657436">
                  <a:extLst>
                    <a:ext uri="{9D8B030D-6E8A-4147-A177-3AD203B41FA5}">
                      <a16:colId xmlns:a16="http://schemas.microsoft.com/office/drawing/2014/main" val="20000"/>
                    </a:ext>
                  </a:extLst>
                </a:gridCol>
                <a:gridCol w="4689987">
                  <a:extLst>
                    <a:ext uri="{9D8B030D-6E8A-4147-A177-3AD203B41FA5}">
                      <a16:colId xmlns:a16="http://schemas.microsoft.com/office/drawing/2014/main" val="20001"/>
                    </a:ext>
                  </a:extLst>
                </a:gridCol>
                <a:gridCol w="2168013">
                  <a:extLst>
                    <a:ext uri="{9D8B030D-6E8A-4147-A177-3AD203B41FA5}">
                      <a16:colId xmlns:a16="http://schemas.microsoft.com/office/drawing/2014/main" val="20002"/>
                    </a:ext>
                  </a:extLst>
                </a:gridCol>
                <a:gridCol w="1623245">
                  <a:extLst>
                    <a:ext uri="{9D8B030D-6E8A-4147-A177-3AD203B41FA5}">
                      <a16:colId xmlns:a16="http://schemas.microsoft.com/office/drawing/2014/main" val="20003"/>
                    </a:ext>
                  </a:extLst>
                </a:gridCol>
              </a:tblGrid>
              <a:tr h="193654">
                <a:tc>
                  <a:txBody>
                    <a:bodyPr/>
                    <a:lstStyle/>
                    <a:p>
                      <a:pPr marL="0" indent="0" algn="just">
                        <a:buFont typeface="+mj-lt"/>
                        <a:buNone/>
                      </a:pPr>
                      <a:r>
                        <a:rPr lang="en-US" sz="1200" dirty="0">
                          <a:latin typeface="Segoe UI" pitchFamily="34" charset="0"/>
                          <a:ea typeface="Segoe UI" pitchFamily="34" charset="0"/>
                          <a:cs typeface="Segoe UI" pitchFamily="34" charset="0"/>
                        </a:rPr>
                        <a:t>Activity</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Description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Value Proposition</a:t>
                      </a:r>
                    </a:p>
                  </a:txBody>
                  <a:tcPr marL="121920" marR="121920">
                    <a:solidFill>
                      <a:schemeClr val="accent1"/>
                    </a:solidFill>
                  </a:tcPr>
                </a:tc>
                <a:tc>
                  <a:txBody>
                    <a:bodyPr/>
                    <a:lstStyle/>
                    <a:p>
                      <a:pPr marL="0" indent="0" algn="just">
                        <a:buFont typeface="+mj-lt"/>
                        <a:buNone/>
                      </a:pPr>
                      <a:r>
                        <a:rPr lang="en-US" sz="1200" dirty="0">
                          <a:latin typeface="Segoe UI" pitchFamily="34" charset="0"/>
                          <a:ea typeface="Segoe UI" pitchFamily="34" charset="0"/>
                          <a:cs typeface="Segoe UI" pitchFamily="34" charset="0"/>
                        </a:rPr>
                        <a:t>Comments</a:t>
                      </a:r>
                    </a:p>
                  </a:txBody>
                  <a:tcPr marL="121920" marR="121920">
                    <a:solidFill>
                      <a:schemeClr val="accent1"/>
                    </a:solidFill>
                  </a:tcPr>
                </a:tc>
                <a:extLst>
                  <a:ext uri="{0D108BD9-81ED-4DB2-BD59-A6C34878D82A}">
                    <a16:rowId xmlns:a16="http://schemas.microsoft.com/office/drawing/2014/main" val="10000"/>
                  </a:ext>
                </a:extLst>
              </a:tr>
              <a:tr h="780609">
                <a:tc>
                  <a:txBody>
                    <a:bodyPr/>
                    <a:lstStyle/>
                    <a:p>
                      <a:pPr marL="228600" indent="-228600" algn="just" fontAlgn="t">
                        <a:buFont typeface="+mj-lt"/>
                        <a:buAutoNum type="arabicPeriod"/>
                      </a:pPr>
                      <a:r>
                        <a:rPr lang="en-US" sz="1200" u="none" strike="noStrike" kern="1200" dirty="0">
                          <a:effectLst/>
                          <a:latin typeface="Segoe UI" pitchFamily="34" charset="0"/>
                          <a:ea typeface="Segoe UI" pitchFamily="34" charset="0"/>
                          <a:cs typeface="Segoe UI" pitchFamily="34" charset="0"/>
                        </a:rPr>
                        <a:t>Design Planning &amp; </a:t>
                      </a:r>
                      <a:r>
                        <a:rPr lang="en-US" sz="1200" b="1" u="none" strike="noStrike" kern="1200" dirty="0">
                          <a:effectLst/>
                          <a:latin typeface="Segoe UI" pitchFamily="34" charset="0"/>
                          <a:ea typeface="Segoe UI" pitchFamily="34" charset="0"/>
                          <a:cs typeface="Segoe UI" pitchFamily="34" charset="0"/>
                        </a:rPr>
                        <a:t>Key Considerations</a:t>
                      </a:r>
                      <a:endParaRPr lang="en-US" sz="1200" b="1" u="none" strike="noStrike" kern="1200" dirty="0">
                        <a:solidFill>
                          <a:schemeClr val="dk1"/>
                        </a:solidFill>
                        <a:effectLst/>
                        <a:latin typeface="Segoe UI" pitchFamily="34" charset="0"/>
                        <a:ea typeface="Segoe UI" pitchFamily="34" charset="0"/>
                        <a:cs typeface="Segoe UI" pitchFamily="34" charset="0"/>
                      </a:endParaRPr>
                    </a:p>
                  </a:txBody>
                  <a:tcPr marL="121920" marR="121920">
                    <a:solidFill>
                      <a:schemeClr val="accent3">
                        <a:lumMod val="20000"/>
                        <a:lumOff val="80000"/>
                      </a:schemeClr>
                    </a:solidFill>
                  </a:tcPr>
                </a:tc>
                <a:tc>
                  <a:txBody>
                    <a:bodyPr/>
                    <a:lstStyle/>
                    <a:p>
                      <a:pPr marL="228600" lvl="0" indent="-228600" algn="just">
                        <a:buFont typeface="+mj-lt"/>
                        <a:buAutoNum type="arabicPeriod"/>
                      </a:pPr>
                      <a:r>
                        <a:rPr lang="en-US" sz="1200" b="1" dirty="0">
                          <a:latin typeface="Segoe UI" pitchFamily="34" charset="0"/>
                          <a:ea typeface="Segoe UI" pitchFamily="34" charset="0"/>
                          <a:cs typeface="Segoe UI" pitchFamily="34" charset="0"/>
                        </a:rPr>
                        <a:t>Sizing</a:t>
                      </a:r>
                      <a:r>
                        <a:rPr lang="en-US" sz="1200" dirty="0">
                          <a:latin typeface="Segoe UI" pitchFamily="34" charset="0"/>
                          <a:ea typeface="Segoe UI" pitchFamily="34" charset="0"/>
                          <a:cs typeface="Segoe UI" pitchFamily="34" charset="0"/>
                        </a:rPr>
                        <a:t> - Max Site Collection size,</a:t>
                      </a:r>
                      <a:r>
                        <a:rPr lang="en-US" sz="1200" baseline="0" dirty="0">
                          <a:latin typeface="Segoe UI" pitchFamily="34" charset="0"/>
                          <a:ea typeface="Segoe UI" pitchFamily="34" charset="0"/>
                          <a:cs typeface="Segoe UI" pitchFamily="34" charset="0"/>
                        </a:rPr>
                        <a:t> </a:t>
                      </a:r>
                      <a:r>
                        <a:rPr lang="en-US" sz="1200" dirty="0">
                          <a:latin typeface="Segoe UI" pitchFamily="34" charset="0"/>
                          <a:ea typeface="Segoe UI" pitchFamily="34" charset="0"/>
                          <a:cs typeface="Segoe UI" pitchFamily="34" charset="0"/>
                        </a:rPr>
                        <a:t>Max DB size, No of Content DB &gt; 500 GB</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Third-Party Components </a:t>
                      </a:r>
                      <a:r>
                        <a:rPr lang="en-US" sz="1200" dirty="0">
                          <a:latin typeface="Segoe UI" pitchFamily="34" charset="0"/>
                          <a:ea typeface="Segoe UI" pitchFamily="34" charset="0"/>
                          <a:cs typeface="Segoe UI" pitchFamily="34" charset="0"/>
                        </a:rPr>
                        <a:t>- Third-party components  &amp; their compatibility, Availability of Email-enabled Lists</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Network/Connectivity</a:t>
                      </a:r>
                      <a:r>
                        <a:rPr lang="en-US" sz="1200" dirty="0">
                          <a:latin typeface="Segoe UI" pitchFamily="34" charset="0"/>
                          <a:ea typeface="Segoe UI" pitchFamily="34" charset="0"/>
                          <a:cs typeface="Segoe UI" pitchFamily="34" charset="0"/>
                        </a:rPr>
                        <a:t> -</a:t>
                      </a:r>
                      <a:r>
                        <a:rPr lang="en-US" sz="1200" baseline="0" dirty="0">
                          <a:latin typeface="Segoe UI" pitchFamily="34" charset="0"/>
                          <a:ea typeface="Segoe UI" pitchFamily="34" charset="0"/>
                          <a:cs typeface="Segoe UI" pitchFamily="34" charset="0"/>
                        </a:rPr>
                        <a:t> </a:t>
                      </a:r>
                      <a:r>
                        <a:rPr lang="en-US" sz="1200" dirty="0">
                          <a:latin typeface="Segoe UI" pitchFamily="34" charset="0"/>
                          <a:ea typeface="Segoe UI" pitchFamily="34" charset="0"/>
                          <a:cs typeface="Segoe UI" pitchFamily="34" charset="0"/>
                        </a:rPr>
                        <a:t>Network bandwidth connectivity details from all required locations</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Customization</a:t>
                      </a:r>
                      <a:r>
                        <a:rPr lang="en-US" sz="1200" dirty="0">
                          <a:latin typeface="Segoe UI" pitchFamily="34" charset="0"/>
                          <a:ea typeface="Segoe UI" pitchFamily="34" charset="0"/>
                          <a:cs typeface="Segoe UI" pitchFamily="34" charset="0"/>
                        </a:rPr>
                        <a:t> - </a:t>
                      </a:r>
                      <a:r>
                        <a:rPr lang="en-US" sz="1200" b="0" dirty="0">
                          <a:latin typeface="Segoe UI" pitchFamily="34" charset="0"/>
                          <a:ea typeface="Segoe UI" pitchFamily="34" charset="0"/>
                          <a:cs typeface="Segoe UI" pitchFamily="34" charset="0"/>
                        </a:rPr>
                        <a:t>Customization details, Tight coupling with on premise LOB applications with low latency needs, External Web Services</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Compliance</a:t>
                      </a:r>
                      <a:r>
                        <a:rPr lang="en-US" sz="1200" dirty="0">
                          <a:latin typeface="Segoe UI" pitchFamily="34" charset="0"/>
                          <a:ea typeface="Segoe UI" pitchFamily="34" charset="0"/>
                          <a:cs typeface="Segoe UI" pitchFamily="34" charset="0"/>
                        </a:rPr>
                        <a:t> -Strict compliance/ company regulation requirement, Audit reporting requirement, NDA for External Users</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IAM</a:t>
                      </a:r>
                      <a:r>
                        <a:rPr lang="en-US" sz="1200" dirty="0">
                          <a:latin typeface="Segoe UI" pitchFamily="34" charset="0"/>
                          <a:ea typeface="Segoe UI" pitchFamily="34" charset="0"/>
                          <a:cs typeface="Segoe UI" pitchFamily="34" charset="0"/>
                        </a:rPr>
                        <a:t> - Authentication details, Backup &amp; Restore requirement</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IA</a:t>
                      </a:r>
                      <a:r>
                        <a:rPr lang="en-US" sz="1200" dirty="0">
                          <a:latin typeface="Segoe UI" pitchFamily="34" charset="0"/>
                          <a:ea typeface="Segoe UI" pitchFamily="34" charset="0"/>
                          <a:cs typeface="Segoe UI" pitchFamily="34" charset="0"/>
                        </a:rPr>
                        <a:t> -Current Information Architecture, Search , Navigation, Branding etc.</a:t>
                      </a:r>
                    </a:p>
                    <a:p>
                      <a:pPr marL="228600" lvl="0" indent="-228600" algn="just">
                        <a:buFont typeface="+mj-lt"/>
                        <a:buAutoNum type="arabicPeriod"/>
                      </a:pPr>
                      <a:r>
                        <a:rPr lang="en-US" sz="1200" b="1" dirty="0">
                          <a:latin typeface="Segoe UI" pitchFamily="34" charset="0"/>
                          <a:ea typeface="Segoe UI" pitchFamily="34" charset="0"/>
                          <a:cs typeface="Segoe UI" pitchFamily="34" charset="0"/>
                        </a:rPr>
                        <a:t>Feature Usage </a:t>
                      </a:r>
                      <a:r>
                        <a:rPr lang="en-US" sz="1200" dirty="0">
                          <a:latin typeface="Segoe UI" pitchFamily="34" charset="0"/>
                          <a:ea typeface="Segoe UI" pitchFamily="34" charset="0"/>
                          <a:cs typeface="Segoe UI" pitchFamily="34" charset="0"/>
                        </a:rPr>
                        <a:t>- </a:t>
                      </a:r>
                      <a:r>
                        <a:rPr lang="en-US" sz="1200" b="0" i="0" u="none" dirty="0">
                          <a:latin typeface="Segoe UI" pitchFamily="34" charset="0"/>
                          <a:ea typeface="Segoe UI" pitchFamily="34" charset="0"/>
                          <a:cs typeface="Segoe UI" pitchFamily="34" charset="0"/>
                        </a:rPr>
                        <a:t>BCS, </a:t>
                      </a:r>
                      <a:r>
                        <a:rPr lang="en-US" sz="1200" b="0" dirty="0">
                          <a:latin typeface="Segoe UI" pitchFamily="34" charset="0"/>
                          <a:ea typeface="Segoe UI" pitchFamily="34" charset="0"/>
                          <a:cs typeface="Segoe UI" pitchFamily="34" charset="0"/>
                        </a:rPr>
                        <a:t>SSRS, RBS, Performance Point etc.</a:t>
                      </a:r>
                    </a:p>
                    <a:p>
                      <a:pPr marL="228600" lvl="0" indent="-228600" algn="just">
                        <a:buFont typeface="+mj-lt"/>
                        <a:buAutoNum type="arabicPeriod"/>
                      </a:pPr>
                      <a:r>
                        <a:rPr lang="en-US" sz="1200" b="1" i="0" u="none" dirty="0">
                          <a:latin typeface="Segoe UI" pitchFamily="34" charset="0"/>
                          <a:ea typeface="Segoe UI" pitchFamily="34" charset="0"/>
                          <a:cs typeface="Segoe UI" pitchFamily="34" charset="0"/>
                        </a:rPr>
                        <a:t>O365 Plan </a:t>
                      </a:r>
                      <a:r>
                        <a:rPr lang="en-US" sz="1200" b="0" i="0" u="none" dirty="0">
                          <a:latin typeface="Segoe UI" pitchFamily="34" charset="0"/>
                          <a:ea typeface="Segoe UI" pitchFamily="34" charset="0"/>
                          <a:cs typeface="Segoe UI" pitchFamily="34" charset="0"/>
                        </a:rPr>
                        <a:t>to be leveraged </a:t>
                      </a: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chemeClr val="accent2">
                        <a:lumMod val="20000"/>
                        <a:lumOff val="80000"/>
                      </a:schemeClr>
                    </a:solidFill>
                  </a:tcPr>
                </a:tc>
                <a:tc>
                  <a:txBody>
                    <a:bodyPr/>
                    <a:lstStyle/>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Leverage learning from past experiences to avoid common mistakes</a:t>
                      </a:r>
                    </a:p>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Plan for future-ready target O365 platform</a:t>
                      </a:r>
                    </a:p>
                    <a:p>
                      <a:pPr marL="228600" indent="-228600" algn="just" fontAlgn="t">
                        <a:buFont typeface="+mj-lt"/>
                        <a:buAutoNum type="arabicPeriod"/>
                      </a:pPr>
                      <a:r>
                        <a:rPr lang="en-US" sz="1200" u="none" strike="noStrike" kern="1200" baseline="0" dirty="0">
                          <a:effectLst/>
                          <a:latin typeface="Segoe UI" pitchFamily="34" charset="0"/>
                          <a:ea typeface="Segoe UI" pitchFamily="34" charset="0"/>
                          <a:cs typeface="Segoe UI" pitchFamily="34" charset="0"/>
                        </a:rPr>
                        <a:t>Pre-empt challenges</a:t>
                      </a:r>
                    </a:p>
                    <a:p>
                      <a:pPr marL="228600" indent="-228600" algn="just" fontAlgn="t">
                        <a:buFont typeface="+mj-lt"/>
                        <a:buAutoNum type="arabicPeriod"/>
                      </a:pPr>
                      <a:endParaRPr lang="en-US" sz="1200" u="none" strike="noStrike" kern="1200" baseline="0" dirty="0">
                        <a:effectLst/>
                        <a:latin typeface="Segoe UI" pitchFamily="34" charset="0"/>
                        <a:ea typeface="Segoe UI" pitchFamily="34" charset="0"/>
                        <a:cs typeface="Segoe UI" pitchFamily="34" charset="0"/>
                      </a:endParaRPr>
                    </a:p>
                    <a:p>
                      <a:pPr marL="228600" indent="-228600" algn="just">
                        <a:buFont typeface="+mj-lt"/>
                        <a:buAutoNum type="arabicPeriod"/>
                      </a:pPr>
                      <a:endParaRPr lang="en-US" sz="1200" b="0" u="none" strike="noStrike" kern="1200" baseline="0" dirty="0">
                        <a:solidFill>
                          <a:schemeClr val="dk1"/>
                        </a:solidFill>
                        <a:effectLst/>
                        <a:latin typeface="Segoe UI" pitchFamily="34" charset="0"/>
                        <a:ea typeface="Segoe UI" pitchFamily="34" charset="0"/>
                        <a:cs typeface="Segoe UI" pitchFamily="34" charset="0"/>
                      </a:endParaRP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1"/>
                  </a:ext>
                </a:extLst>
              </a:tr>
              <a:tr h="780609">
                <a:tc>
                  <a:txBody>
                    <a:bodyPr/>
                    <a:lstStyle/>
                    <a:p>
                      <a:pPr marL="228600" indent="-228600" algn="just" fontAlgn="t">
                        <a:buFont typeface="+mj-lt"/>
                        <a:buAutoNum type="arabicPeriod"/>
                      </a:pPr>
                      <a:r>
                        <a:rPr lang="en-US" sz="1200" u="none" strike="noStrike" kern="1200" dirty="0">
                          <a:solidFill>
                            <a:schemeClr val="dk1"/>
                          </a:solidFill>
                          <a:effectLst/>
                          <a:latin typeface="Segoe UI" pitchFamily="34" charset="0"/>
                          <a:ea typeface="Segoe UI" pitchFamily="34" charset="0"/>
                          <a:cs typeface="Segoe UI" pitchFamily="34" charset="0"/>
                        </a:rPr>
                        <a:t>Identify Other Considerations</a:t>
                      </a:r>
                    </a:p>
                  </a:txBody>
                  <a:tcPr marL="121920" marR="121920">
                    <a:solidFill>
                      <a:schemeClr val="accent3">
                        <a:lumMod val="20000"/>
                        <a:lumOff val="80000"/>
                      </a:schemeClr>
                    </a:solidFill>
                  </a:tcPr>
                </a:tc>
                <a:tc>
                  <a:txBody>
                    <a:bodyPr/>
                    <a:lstStyle/>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IN" sz="1200" dirty="0">
                          <a:solidFill>
                            <a:schemeClr val="tx1"/>
                          </a:solidFill>
                          <a:latin typeface="Segoe UI" pitchFamily="34" charset="0"/>
                          <a:ea typeface="Segoe UI" pitchFamily="34" charset="0"/>
                          <a:cs typeface="Segoe UI" pitchFamily="34" charset="0"/>
                        </a:rPr>
                        <a:t>Requirement for purchase of additional licenses per seat and as per plan and challenges with integration with LOB applications</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n-IN" sz="1200" dirty="0">
                          <a:solidFill>
                            <a:schemeClr val="tx1"/>
                          </a:solidFill>
                          <a:latin typeface="Segoe UI" pitchFamily="34" charset="0"/>
                          <a:ea typeface="Segoe UI" pitchFamily="34" charset="0"/>
                          <a:cs typeface="Segoe UI" pitchFamily="34" charset="0"/>
                        </a:rPr>
                        <a:t>Requirement for detailed logs and usage analytics</a:t>
                      </a:r>
                    </a:p>
                  </a:txBody>
                  <a:tcPr marL="121920" marR="121920">
                    <a:solidFill>
                      <a:schemeClr val="accent2">
                        <a:lumMod val="20000"/>
                        <a:lumOff val="80000"/>
                      </a:schemeClr>
                    </a:solidFill>
                  </a:tcPr>
                </a:tc>
                <a:tc>
                  <a:txBody>
                    <a:bodyPr/>
                    <a:lstStyle/>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Plan ahead for additional user licenses</a:t>
                      </a:r>
                    </a:p>
                    <a:p>
                      <a:pPr marL="228600" indent="-228600" algn="just">
                        <a:buFont typeface="+mj-lt"/>
                        <a:buAutoNum type="arabicPeriod"/>
                      </a:pPr>
                      <a:r>
                        <a:rPr lang="en-US" sz="1200" b="0" u="none" strike="noStrike" kern="1200" baseline="0" dirty="0">
                          <a:solidFill>
                            <a:schemeClr val="dk1"/>
                          </a:solidFill>
                          <a:effectLst/>
                          <a:latin typeface="Segoe UI" pitchFamily="34" charset="0"/>
                          <a:ea typeface="Segoe UI" pitchFamily="34" charset="0"/>
                          <a:cs typeface="Segoe UI" pitchFamily="34" charset="0"/>
                        </a:rPr>
                        <a:t>Early identification of potential issues</a:t>
                      </a:r>
                    </a:p>
                  </a:txBody>
                  <a:tcPr marL="121920" marR="121920">
                    <a:solidFill>
                      <a:schemeClr val="accent5">
                        <a:lumMod val="20000"/>
                        <a:lumOff val="80000"/>
                      </a:schemeClr>
                    </a:solidFill>
                  </a:tcPr>
                </a:tc>
                <a:tc>
                  <a:txBody>
                    <a:bodyPr/>
                    <a:lstStyle/>
                    <a:p>
                      <a:pPr marL="228600" lvl="0" indent="-228600" algn="just" defTabSz="914400" rtl="0" eaLnBrk="1" latinLnBrk="0" hangingPunct="1">
                        <a:buFont typeface="+mj-lt"/>
                        <a:buAutoNum type="arabicPeriod"/>
                      </a:pPr>
                      <a:endParaRPr lang="en-US" sz="1200" kern="1200" baseline="0" dirty="0">
                        <a:solidFill>
                          <a:schemeClr val="dk1"/>
                        </a:solidFill>
                        <a:latin typeface="Segoe UI" pitchFamily="34" charset="0"/>
                        <a:ea typeface="Segoe UI" pitchFamily="34" charset="0"/>
                        <a:cs typeface="Segoe UI" pitchFamily="34" charset="0"/>
                      </a:endParaRPr>
                    </a:p>
                  </a:txBody>
                  <a:tcPr marL="121920" marR="121920">
                    <a:solidFill>
                      <a:srgbClr val="FFFF99"/>
                    </a:solidFill>
                  </a:tcPr>
                </a:tc>
                <a:extLst>
                  <a:ext uri="{0D108BD9-81ED-4DB2-BD59-A6C34878D82A}">
                    <a16:rowId xmlns:a16="http://schemas.microsoft.com/office/drawing/2014/main" val="10002"/>
                  </a:ext>
                </a:extLst>
              </a:tr>
            </a:tbl>
          </a:graphicData>
        </a:graphic>
      </p:graphicFrame>
      <p:graphicFrame>
        <p:nvGraphicFramePr>
          <p:cNvPr id="5" name="Diagram 4"/>
          <p:cNvGraphicFramePr/>
          <p:nvPr>
            <p:extLst>
              <p:ext uri="{D42A27DB-BD31-4B8C-83A1-F6EECF244321}">
                <p14:modId xmlns:p14="http://schemas.microsoft.com/office/powerpoint/2010/main" val="2808451905"/>
              </p:ext>
            </p:extLst>
          </p:nvPr>
        </p:nvGraphicFramePr>
        <p:xfrm>
          <a:off x="316548" y="1228298"/>
          <a:ext cx="10184765" cy="38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90633" y="174867"/>
            <a:ext cx="6049669" cy="584775"/>
          </a:xfrm>
          <a:prstGeom prst="rect">
            <a:avLst/>
          </a:prstGeom>
          <a:noFill/>
        </p:spPr>
        <p:txBody>
          <a:bodyPr wrap="none" rtlCol="0">
            <a:spAutoFit/>
          </a:bodyPr>
          <a:lstStyle/>
          <a:p>
            <a:r>
              <a:rPr lang="en-US" sz="3200" b="1" dirty="0">
                <a:solidFill>
                  <a:schemeClr val="bg1"/>
                </a:solidFill>
                <a:latin typeface="Segoe UI" panose="020B0502040204020203" pitchFamily="34" charset="0"/>
                <a:ea typeface="Segoe UI" panose="020B0502040204020203" pitchFamily="34" charset="0"/>
                <a:cs typeface="Segoe UI" panose="020B0502040204020203" pitchFamily="34" charset="0"/>
              </a:rPr>
              <a:t>Planning Value Proposition - 1</a:t>
            </a:r>
          </a:p>
        </p:txBody>
      </p:sp>
    </p:spTree>
    <p:extLst>
      <p:ext uri="{BB962C8B-B14F-4D97-AF65-F5344CB8AC3E}">
        <p14:creationId xmlns:p14="http://schemas.microsoft.com/office/powerpoint/2010/main" val="406794147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2989</Words>
  <Application>Microsoft Office PowerPoint</Application>
  <PresentationFormat>Widescreen</PresentationFormat>
  <Paragraphs>491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Segoe UI</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Debraj Das</dc:creator>
  <cp:lastModifiedBy>Arabinda Nag Chowdhury</cp:lastModifiedBy>
  <cp:revision>13</cp:revision>
  <dcterms:created xsi:type="dcterms:W3CDTF">2016-04-24T16:33:47Z</dcterms:created>
  <dcterms:modified xsi:type="dcterms:W3CDTF">2016-05-12T12:49:02Z</dcterms:modified>
</cp:coreProperties>
</file>